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0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894184-0250-425C-B803-DA4307869C85}" v="131" dt="2019-10-10T16:16:09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s Strøm Madsen" userId="0068e0ffac46ed84" providerId="LiveId" clId="{DF894184-0250-425C-B803-DA4307869C85}"/>
    <pc:docChg chg="undo custSel mod addSld modSld sldOrd">
      <pc:chgData name="Claus Strøm Madsen" userId="0068e0ffac46ed84" providerId="LiveId" clId="{DF894184-0250-425C-B803-DA4307869C85}" dt="2019-10-10T16:16:29.409" v="253"/>
      <pc:docMkLst>
        <pc:docMk/>
      </pc:docMkLst>
      <pc:sldChg chg="addSp delSp modSp mod setBg setClrOvrMap">
        <pc:chgData name="Claus Strøm Madsen" userId="0068e0ffac46ed84" providerId="LiveId" clId="{DF894184-0250-425C-B803-DA4307869C85}" dt="2019-10-08T21:02:59.678" v="131" actId="26606"/>
        <pc:sldMkLst>
          <pc:docMk/>
          <pc:sldMk cId="177305630" sldId="257"/>
        </pc:sldMkLst>
        <pc:spChg chg="mod">
          <ac:chgData name="Claus Strøm Madsen" userId="0068e0ffac46ed84" providerId="LiveId" clId="{DF894184-0250-425C-B803-DA4307869C85}" dt="2019-10-08T21:02:59.678" v="131" actId="26606"/>
          <ac:spMkLst>
            <pc:docMk/>
            <pc:sldMk cId="177305630" sldId="257"/>
            <ac:spMk id="2" creationId="{9755F516-F89D-4ED3-A22F-B82A6F2FCF10}"/>
          </ac:spMkLst>
        </pc:spChg>
        <pc:spChg chg="mod">
          <ac:chgData name="Claus Strøm Madsen" userId="0068e0ffac46ed84" providerId="LiveId" clId="{DF894184-0250-425C-B803-DA4307869C85}" dt="2019-10-08T21:02:59.678" v="131" actId="26606"/>
          <ac:spMkLst>
            <pc:docMk/>
            <pc:sldMk cId="177305630" sldId="257"/>
            <ac:spMk id="3" creationId="{8DDEF40E-A610-46D0-8354-2C7E7AC43CAF}"/>
          </ac:spMkLst>
        </pc:spChg>
        <pc:spChg chg="add del">
          <ac:chgData name="Claus Strøm Madsen" userId="0068e0ffac46ed84" providerId="LiveId" clId="{DF894184-0250-425C-B803-DA4307869C85}" dt="2019-10-08T21:02:59.591" v="130" actId="26606"/>
          <ac:spMkLst>
            <pc:docMk/>
            <pc:sldMk cId="177305630" sldId="257"/>
            <ac:spMk id="8" creationId="{74CD14DB-BB81-479F-A1FC-1C75640E9F84}"/>
          </ac:spMkLst>
        </pc:spChg>
        <pc:spChg chg="add del">
          <ac:chgData name="Claus Strøm Madsen" userId="0068e0ffac46ed84" providerId="LiveId" clId="{DF894184-0250-425C-B803-DA4307869C85}" dt="2019-10-08T21:02:59.591" v="130" actId="26606"/>
          <ac:spMkLst>
            <pc:docMk/>
            <pc:sldMk cId="177305630" sldId="257"/>
            <ac:spMk id="10" creationId="{C943A91B-7CA7-4592-A975-73B1BF8C4C74}"/>
          </ac:spMkLst>
        </pc:spChg>
        <pc:spChg chg="add del">
          <ac:chgData name="Claus Strøm Madsen" userId="0068e0ffac46ed84" providerId="LiveId" clId="{DF894184-0250-425C-B803-DA4307869C85}" dt="2019-10-08T21:02:59.591" v="130" actId="26606"/>
          <ac:spMkLst>
            <pc:docMk/>
            <pc:sldMk cId="177305630" sldId="257"/>
            <ac:spMk id="12" creationId="{EC471314-E46A-414B-8D91-74880E84F187}"/>
          </ac:spMkLst>
        </pc:spChg>
        <pc:spChg chg="add del">
          <ac:chgData name="Claus Strøm Madsen" userId="0068e0ffac46ed84" providerId="LiveId" clId="{DF894184-0250-425C-B803-DA4307869C85}" dt="2019-10-08T21:02:59.591" v="130" actId="26606"/>
          <ac:spMkLst>
            <pc:docMk/>
            <pc:sldMk cId="177305630" sldId="257"/>
            <ac:spMk id="14" creationId="{6A681326-1C9D-44A3-A627-3871BDAE4127}"/>
          </ac:spMkLst>
        </pc:spChg>
        <pc:spChg chg="add">
          <ac:chgData name="Claus Strøm Madsen" userId="0068e0ffac46ed84" providerId="LiveId" clId="{DF894184-0250-425C-B803-DA4307869C85}" dt="2019-10-08T21:02:59.678" v="131" actId="26606"/>
          <ac:spMkLst>
            <pc:docMk/>
            <pc:sldMk cId="177305630" sldId="257"/>
            <ac:spMk id="16" creationId="{F3798573-F27B-47EB-8EA4-7EE34954C2D6}"/>
          </ac:spMkLst>
        </pc:spChg>
        <pc:spChg chg="add">
          <ac:chgData name="Claus Strøm Madsen" userId="0068e0ffac46ed84" providerId="LiveId" clId="{DF894184-0250-425C-B803-DA4307869C85}" dt="2019-10-08T21:02:59.678" v="131" actId="26606"/>
          <ac:spMkLst>
            <pc:docMk/>
            <pc:sldMk cId="177305630" sldId="257"/>
            <ac:spMk id="17" creationId="{923E8915-D2AA-4327-A45A-972C3CA9574B}"/>
          </ac:spMkLst>
        </pc:spChg>
        <pc:spChg chg="add">
          <ac:chgData name="Claus Strøm Madsen" userId="0068e0ffac46ed84" providerId="LiveId" clId="{DF894184-0250-425C-B803-DA4307869C85}" dt="2019-10-08T21:02:59.678" v="131" actId="26606"/>
          <ac:spMkLst>
            <pc:docMk/>
            <pc:sldMk cId="177305630" sldId="257"/>
            <ac:spMk id="18" creationId="{8302FC3C-9804-4950-B721-5FD704BA6065}"/>
          </ac:spMkLst>
        </pc:spChg>
        <pc:picChg chg="add">
          <ac:chgData name="Claus Strøm Madsen" userId="0068e0ffac46ed84" providerId="LiveId" clId="{DF894184-0250-425C-B803-DA4307869C85}" dt="2019-10-08T21:02:59.678" v="131" actId="26606"/>
          <ac:picMkLst>
            <pc:docMk/>
            <pc:sldMk cId="177305630" sldId="257"/>
            <ac:picMk id="20" creationId="{3BC6EBB2-9BDC-4075-BA6B-43A9FBF9C86C}"/>
          </ac:picMkLst>
        </pc:picChg>
        <pc:cxnChg chg="add">
          <ac:chgData name="Claus Strøm Madsen" userId="0068e0ffac46ed84" providerId="LiveId" clId="{DF894184-0250-425C-B803-DA4307869C85}" dt="2019-10-08T21:02:59.678" v="131" actId="26606"/>
          <ac:cxnSpMkLst>
            <pc:docMk/>
            <pc:sldMk cId="177305630" sldId="257"/>
            <ac:cxnSpMk id="19" creationId="{6B9695BD-ECF6-49CA-8877-8C493193C65D}"/>
          </ac:cxnSpMkLst>
        </pc:cxnChg>
      </pc:sldChg>
      <pc:sldChg chg="modSp modAnim">
        <pc:chgData name="Claus Strøm Madsen" userId="0068e0ffac46ed84" providerId="LiveId" clId="{DF894184-0250-425C-B803-DA4307869C85}" dt="2019-10-08T20:56:05.719" v="106" actId="20577"/>
        <pc:sldMkLst>
          <pc:docMk/>
          <pc:sldMk cId="1189447424" sldId="258"/>
        </pc:sldMkLst>
        <pc:spChg chg="mod">
          <ac:chgData name="Claus Strøm Madsen" userId="0068e0ffac46ed84" providerId="LiveId" clId="{DF894184-0250-425C-B803-DA4307869C85}" dt="2019-10-08T20:56:05.719" v="106" actId="20577"/>
          <ac:spMkLst>
            <pc:docMk/>
            <pc:sldMk cId="1189447424" sldId="258"/>
            <ac:spMk id="3" creationId="{86B2A1DE-9CB1-4626-B7CC-58F28B9534F7}"/>
          </ac:spMkLst>
        </pc:spChg>
      </pc:sldChg>
      <pc:sldChg chg="addSp modSp mod setBg">
        <pc:chgData name="Claus Strøm Madsen" userId="0068e0ffac46ed84" providerId="LiveId" clId="{DF894184-0250-425C-B803-DA4307869C85}" dt="2019-10-10T16:11:29.071" v="178" actId="5793"/>
        <pc:sldMkLst>
          <pc:docMk/>
          <pc:sldMk cId="3033308069" sldId="259"/>
        </pc:sldMkLst>
        <pc:spChg chg="mod">
          <ac:chgData name="Claus Strøm Madsen" userId="0068e0ffac46ed84" providerId="LiveId" clId="{DF894184-0250-425C-B803-DA4307869C85}" dt="2019-10-08T21:02:11.314" v="126" actId="26606"/>
          <ac:spMkLst>
            <pc:docMk/>
            <pc:sldMk cId="3033308069" sldId="259"/>
            <ac:spMk id="2" creationId="{59BE1BBD-1203-4D13-971D-A135A32B2917}"/>
          </ac:spMkLst>
        </pc:spChg>
        <pc:spChg chg="mod">
          <ac:chgData name="Claus Strøm Madsen" userId="0068e0ffac46ed84" providerId="LiveId" clId="{DF894184-0250-425C-B803-DA4307869C85}" dt="2019-10-10T16:11:29.071" v="178" actId="5793"/>
          <ac:spMkLst>
            <pc:docMk/>
            <pc:sldMk cId="3033308069" sldId="259"/>
            <ac:spMk id="3" creationId="{E2F8EDE2-3149-4973-950D-7DE61589130E}"/>
          </ac:spMkLst>
        </pc:spChg>
        <pc:spChg chg="add">
          <ac:chgData name="Claus Strøm Madsen" userId="0068e0ffac46ed84" providerId="LiveId" clId="{DF894184-0250-425C-B803-DA4307869C85}" dt="2019-10-08T21:02:11.314" v="126" actId="26606"/>
          <ac:spMkLst>
            <pc:docMk/>
            <pc:sldMk cId="3033308069" sldId="259"/>
            <ac:spMk id="9" creationId="{0D93D774-E48C-4FFC-816B-0C472273F1EE}"/>
          </ac:spMkLst>
        </pc:spChg>
        <pc:picChg chg="add">
          <ac:chgData name="Claus Strøm Madsen" userId="0068e0ffac46ed84" providerId="LiveId" clId="{DF894184-0250-425C-B803-DA4307869C85}" dt="2019-10-08T21:02:11.314" v="126" actId="26606"/>
          <ac:picMkLst>
            <pc:docMk/>
            <pc:sldMk cId="3033308069" sldId="259"/>
            <ac:picMk id="5" creationId="{27A21D82-B5E5-4E8D-94EA-48B22366C0AC}"/>
          </ac:picMkLst>
        </pc:picChg>
      </pc:sldChg>
      <pc:sldChg chg="addSp delSp modSp mod setBg">
        <pc:chgData name="Claus Strøm Madsen" userId="0068e0ffac46ed84" providerId="LiveId" clId="{DF894184-0250-425C-B803-DA4307869C85}" dt="2019-10-08T21:15:09.345" v="175"/>
        <pc:sldMkLst>
          <pc:docMk/>
          <pc:sldMk cId="2516522473" sldId="260"/>
        </pc:sldMkLst>
        <pc:spChg chg="mod">
          <ac:chgData name="Claus Strøm Madsen" userId="0068e0ffac46ed84" providerId="LiveId" clId="{DF894184-0250-425C-B803-DA4307869C85}" dt="2019-10-08T21:02:27.634" v="127" actId="26606"/>
          <ac:spMkLst>
            <pc:docMk/>
            <pc:sldMk cId="2516522473" sldId="260"/>
            <ac:spMk id="2" creationId="{87DE217B-44A5-429D-98A2-D9C18116CCBA}"/>
          </ac:spMkLst>
        </pc:spChg>
        <pc:spChg chg="del">
          <ac:chgData name="Claus Strøm Madsen" userId="0068e0ffac46ed84" providerId="LiveId" clId="{DF894184-0250-425C-B803-DA4307869C85}" dt="2019-10-08T21:02:27.634" v="127" actId="26606"/>
          <ac:spMkLst>
            <pc:docMk/>
            <pc:sldMk cId="2516522473" sldId="260"/>
            <ac:spMk id="3" creationId="{1046FC63-E2A7-4F51-8CF6-87C370139617}"/>
          </ac:spMkLst>
        </pc:spChg>
        <pc:spChg chg="add del mod">
          <ac:chgData name="Claus Strøm Madsen" userId="0068e0ffac46ed84" providerId="LiveId" clId="{DF894184-0250-425C-B803-DA4307869C85}" dt="2019-10-08T21:15:09.345" v="175"/>
          <ac:spMkLst>
            <pc:docMk/>
            <pc:sldMk cId="2516522473" sldId="260"/>
            <ac:spMk id="4" creationId="{53973618-C1E1-494B-B0DE-71651309E4A0}"/>
          </ac:spMkLst>
        </pc:spChg>
        <pc:spChg chg="add del">
          <ac:chgData name="Claus Strøm Madsen" userId="0068e0ffac46ed84" providerId="LiveId" clId="{DF894184-0250-425C-B803-DA4307869C85}" dt="2019-10-08T21:15:03.366" v="159"/>
          <ac:spMkLst>
            <pc:docMk/>
            <pc:sldMk cId="2516522473" sldId="260"/>
            <ac:spMk id="6" creationId="{17B4FDD8-220F-4A62-BAB4-8B30F27AC03E}"/>
          </ac:spMkLst>
        </pc:spChg>
        <pc:spChg chg="add del">
          <ac:chgData name="Claus Strøm Madsen" userId="0068e0ffac46ed84" providerId="LiveId" clId="{DF894184-0250-425C-B803-DA4307869C85}" dt="2019-10-08T21:15:02.928" v="158"/>
          <ac:spMkLst>
            <pc:docMk/>
            <pc:sldMk cId="2516522473" sldId="260"/>
            <ac:spMk id="7" creationId="{AB0BD7CE-0501-454A-AC5B-3336B4F345BE}"/>
          </ac:spMkLst>
        </pc:spChg>
        <pc:spChg chg="add">
          <ac:chgData name="Claus Strøm Madsen" userId="0068e0ffac46ed84" providerId="LiveId" clId="{DF894184-0250-425C-B803-DA4307869C85}" dt="2019-10-08T21:15:09.345" v="175"/>
          <ac:spMkLst>
            <pc:docMk/>
            <pc:sldMk cId="2516522473" sldId="260"/>
            <ac:spMk id="8" creationId="{DF91CCBC-3385-43FE-966C-FEEA17937E1E}"/>
          </ac:spMkLst>
        </pc:spChg>
        <pc:graphicFrameChg chg="add del mod">
          <ac:chgData name="Claus Strøm Madsen" userId="0068e0ffac46ed84" providerId="LiveId" clId="{DF894184-0250-425C-B803-DA4307869C85}" dt="2019-10-08T21:03:48.745" v="140" actId="478"/>
          <ac:graphicFrameMkLst>
            <pc:docMk/>
            <pc:sldMk cId="2516522473" sldId="260"/>
            <ac:graphicFrameMk id="5" creationId="{11AEFE22-E0CF-4B26-B99B-D8823B56413D}"/>
          </ac:graphicFrameMkLst>
        </pc:graphicFrameChg>
      </pc:sldChg>
      <pc:sldChg chg="addSp modSp mod setBg">
        <pc:chgData name="Claus Strøm Madsen" userId="0068e0ffac46ed84" providerId="LiveId" clId="{DF894184-0250-425C-B803-DA4307869C85}" dt="2019-10-08T21:01:59.327" v="125" actId="26606"/>
        <pc:sldMkLst>
          <pc:docMk/>
          <pc:sldMk cId="2649274977" sldId="261"/>
        </pc:sldMkLst>
        <pc:spChg chg="mod">
          <ac:chgData name="Claus Strøm Madsen" userId="0068e0ffac46ed84" providerId="LiveId" clId="{DF894184-0250-425C-B803-DA4307869C85}" dt="2019-10-08T21:01:59.327" v="125" actId="26606"/>
          <ac:spMkLst>
            <pc:docMk/>
            <pc:sldMk cId="2649274977" sldId="261"/>
            <ac:spMk id="2" creationId="{DE138844-9B39-47BF-96BD-21AD02E05603}"/>
          </ac:spMkLst>
        </pc:spChg>
        <pc:spChg chg="mod">
          <ac:chgData name="Claus Strøm Madsen" userId="0068e0ffac46ed84" providerId="LiveId" clId="{DF894184-0250-425C-B803-DA4307869C85}" dt="2019-10-08T21:01:59.327" v="125" actId="26606"/>
          <ac:spMkLst>
            <pc:docMk/>
            <pc:sldMk cId="2649274977" sldId="261"/>
            <ac:spMk id="3" creationId="{12C46B98-E286-4B5B-8019-C5D7A28F6D6B}"/>
          </ac:spMkLst>
        </pc:spChg>
        <pc:spChg chg="add">
          <ac:chgData name="Claus Strøm Madsen" userId="0068e0ffac46ed84" providerId="LiveId" clId="{DF894184-0250-425C-B803-DA4307869C85}" dt="2019-10-08T21:01:59.327" v="125" actId="26606"/>
          <ac:spMkLst>
            <pc:docMk/>
            <pc:sldMk cId="2649274977" sldId="261"/>
            <ac:spMk id="8" creationId="{74171A0C-99A8-498E-9F1F-86C734DB8FD8}"/>
          </ac:spMkLst>
        </pc:spChg>
        <pc:spChg chg="add">
          <ac:chgData name="Claus Strøm Madsen" userId="0068e0ffac46ed84" providerId="LiveId" clId="{DF894184-0250-425C-B803-DA4307869C85}" dt="2019-10-08T21:01:59.327" v="125" actId="26606"/>
          <ac:spMkLst>
            <pc:docMk/>
            <pc:sldMk cId="2649274977" sldId="261"/>
            <ac:spMk id="10" creationId="{270BDA80-627C-422A-AFFD-B7F1DC0F7734}"/>
          </ac:spMkLst>
        </pc:spChg>
      </pc:sldChg>
      <pc:sldChg chg="addSp delSp modSp modAnim">
        <pc:chgData name="Claus Strøm Madsen" userId="0068e0ffac46ed84" providerId="LiveId" clId="{DF894184-0250-425C-B803-DA4307869C85}" dt="2019-10-10T16:16:29.409" v="253"/>
        <pc:sldMkLst>
          <pc:docMk/>
          <pc:sldMk cId="1454762564" sldId="262"/>
        </pc:sldMkLst>
        <pc:spChg chg="mod">
          <ac:chgData name="Claus Strøm Madsen" userId="0068e0ffac46ed84" providerId="LiveId" clId="{DF894184-0250-425C-B803-DA4307869C85}" dt="2019-10-10T16:15:49.786" v="233" actId="14100"/>
          <ac:spMkLst>
            <pc:docMk/>
            <pc:sldMk cId="1454762564" sldId="262"/>
            <ac:spMk id="2" creationId="{6C1A313F-0F0D-4F44-947F-F42C81FE1A46}"/>
          </ac:spMkLst>
        </pc:spChg>
        <pc:spChg chg="add mod">
          <ac:chgData name="Claus Strøm Madsen" userId="0068e0ffac46ed84" providerId="LiveId" clId="{DF894184-0250-425C-B803-DA4307869C85}" dt="2019-10-10T16:16:22.533" v="251" actId="20577"/>
          <ac:spMkLst>
            <pc:docMk/>
            <pc:sldMk cId="1454762564" sldId="262"/>
            <ac:spMk id="3" creationId="{2B5F61B8-7C7E-4A27-9E7E-19107FBD8066}"/>
          </ac:spMkLst>
        </pc:spChg>
        <pc:spChg chg="del">
          <ac:chgData name="Claus Strøm Madsen" userId="0068e0ffac46ed84" providerId="LiveId" clId="{DF894184-0250-425C-B803-DA4307869C85}" dt="2019-10-08T20:56:40.897" v="107" actId="478"/>
          <ac:spMkLst>
            <pc:docMk/>
            <pc:sldMk cId="1454762564" sldId="262"/>
            <ac:spMk id="3" creationId="{378CEAAA-FABF-418E-BB78-9BE0A7E4C04F}"/>
          </ac:spMkLst>
        </pc:spChg>
        <pc:picChg chg="add del mod">
          <ac:chgData name="Claus Strøm Madsen" userId="0068e0ffac46ed84" providerId="LiveId" clId="{DF894184-0250-425C-B803-DA4307869C85}" dt="2019-10-08T20:58:09.428" v="112" actId="478"/>
          <ac:picMkLst>
            <pc:docMk/>
            <pc:sldMk cId="1454762564" sldId="262"/>
            <ac:picMk id="5" creationId="{FAE0AAF7-906B-43C5-9AB1-A1FB727C188E}"/>
          </ac:picMkLst>
        </pc:picChg>
        <pc:picChg chg="add mod">
          <ac:chgData name="Claus Strøm Madsen" userId="0068e0ffac46ed84" providerId="LiveId" clId="{DF894184-0250-425C-B803-DA4307869C85}" dt="2019-10-08T20:59:07" v="114" actId="14100"/>
          <ac:picMkLst>
            <pc:docMk/>
            <pc:sldMk cId="1454762564" sldId="262"/>
            <ac:picMk id="6" creationId="{DC761C81-D5D1-4F0A-A449-0CEF5C2BE8FF}"/>
          </ac:picMkLst>
        </pc:picChg>
      </pc:sldChg>
      <pc:sldChg chg="addSp delSp modSp mod setBg">
        <pc:chgData name="Claus Strøm Madsen" userId="0068e0ffac46ed84" providerId="LiveId" clId="{DF894184-0250-425C-B803-DA4307869C85}" dt="2019-10-08T21:02:41.483" v="128" actId="26606"/>
        <pc:sldMkLst>
          <pc:docMk/>
          <pc:sldMk cId="348529467" sldId="263"/>
        </pc:sldMkLst>
        <pc:spChg chg="mod">
          <ac:chgData name="Claus Strøm Madsen" userId="0068e0ffac46ed84" providerId="LiveId" clId="{DF894184-0250-425C-B803-DA4307869C85}" dt="2019-10-08T21:02:41.483" v="128" actId="26606"/>
          <ac:spMkLst>
            <pc:docMk/>
            <pc:sldMk cId="348529467" sldId="263"/>
            <ac:spMk id="2" creationId="{811C2386-8995-4DCE-B4B9-430A8BCEE8FE}"/>
          </ac:spMkLst>
        </pc:spChg>
        <pc:spChg chg="del">
          <ac:chgData name="Claus Strøm Madsen" userId="0068e0ffac46ed84" providerId="LiveId" clId="{DF894184-0250-425C-B803-DA4307869C85}" dt="2019-10-08T21:02:41.483" v="128" actId="26606"/>
          <ac:spMkLst>
            <pc:docMk/>
            <pc:sldMk cId="348529467" sldId="263"/>
            <ac:spMk id="3" creationId="{3E0FE6A0-2267-4A31-89CD-4C46B459CE44}"/>
          </ac:spMkLst>
        </pc:spChg>
        <pc:graphicFrameChg chg="add">
          <ac:chgData name="Claus Strøm Madsen" userId="0068e0ffac46ed84" providerId="LiveId" clId="{DF894184-0250-425C-B803-DA4307869C85}" dt="2019-10-08T21:02:41.483" v="128" actId="26606"/>
          <ac:graphicFrameMkLst>
            <pc:docMk/>
            <pc:sldMk cId="348529467" sldId="263"/>
            <ac:graphicFrameMk id="5" creationId="{C13F921A-18C5-43FD-9BCA-3971DD4919BF}"/>
          </ac:graphicFrameMkLst>
        </pc:graphicFrameChg>
      </pc:sldChg>
      <pc:sldChg chg="addSp delSp modSp add">
        <pc:chgData name="Claus Strøm Madsen" userId="0068e0ffac46ed84" providerId="LiveId" clId="{DF894184-0250-425C-B803-DA4307869C85}" dt="2019-10-08T21:01:35.568" v="124" actId="14100"/>
        <pc:sldMkLst>
          <pc:docMk/>
          <pc:sldMk cId="3487128130" sldId="264"/>
        </pc:sldMkLst>
        <pc:spChg chg="mod">
          <ac:chgData name="Claus Strøm Madsen" userId="0068e0ffac46ed84" providerId="LiveId" clId="{DF894184-0250-425C-B803-DA4307869C85}" dt="2019-10-08T21:01:26.021" v="121" actId="20577"/>
          <ac:spMkLst>
            <pc:docMk/>
            <pc:sldMk cId="3487128130" sldId="264"/>
            <ac:spMk id="2" creationId="{C311765D-751B-475F-B207-2069B875DF2B}"/>
          </ac:spMkLst>
        </pc:spChg>
        <pc:spChg chg="del">
          <ac:chgData name="Claus Strøm Madsen" userId="0068e0ffac46ed84" providerId="LiveId" clId="{DF894184-0250-425C-B803-DA4307869C85}" dt="2019-10-08T21:01:30.417" v="122" actId="478"/>
          <ac:spMkLst>
            <pc:docMk/>
            <pc:sldMk cId="3487128130" sldId="264"/>
            <ac:spMk id="3" creationId="{3DAE748D-65A2-4B3A-A796-7A671947F469}"/>
          </ac:spMkLst>
        </pc:spChg>
        <pc:picChg chg="add mod">
          <ac:chgData name="Claus Strøm Madsen" userId="0068e0ffac46ed84" providerId="LiveId" clId="{DF894184-0250-425C-B803-DA4307869C85}" dt="2019-10-08T21:01:35.568" v="124" actId="14100"/>
          <ac:picMkLst>
            <pc:docMk/>
            <pc:sldMk cId="3487128130" sldId="264"/>
            <ac:picMk id="4" creationId="{187F5C63-A609-412C-8A1B-C5FDABD2EE2E}"/>
          </ac:picMkLst>
        </pc:picChg>
      </pc:sldChg>
      <pc:sldChg chg="add ord setBg">
        <pc:chgData name="Claus Strøm Madsen" userId="0068e0ffac46ed84" providerId="LiveId" clId="{DF894184-0250-425C-B803-DA4307869C85}" dt="2019-10-08T21:15:26.985" v="176"/>
        <pc:sldMkLst>
          <pc:docMk/>
          <pc:sldMk cId="120333084" sldId="26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27F1E3-BDB1-4CC9-956A-B6A3142A4DE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04F6F84-FE39-41DA-8CF2-96A269603734}">
      <dgm:prSet/>
      <dgm:spPr/>
      <dgm:t>
        <a:bodyPr/>
        <a:lstStyle/>
        <a:p>
          <a:r>
            <a:rPr lang="da-DK"/>
            <a:t>Fotograferet over ét år (2010) - én gang om ugen - næsten.</a:t>
          </a:r>
          <a:endParaRPr lang="en-US"/>
        </a:p>
      </dgm:t>
    </dgm:pt>
    <dgm:pt modelId="{AD226C1F-C081-4F52-9202-6226F7F6828F}" type="parTrans" cxnId="{7F982329-D620-40C7-8A75-AE0D936F3D9E}">
      <dgm:prSet/>
      <dgm:spPr/>
      <dgm:t>
        <a:bodyPr/>
        <a:lstStyle/>
        <a:p>
          <a:endParaRPr lang="en-US"/>
        </a:p>
      </dgm:t>
    </dgm:pt>
    <dgm:pt modelId="{1AF5A2AA-8160-400E-B2FB-FAF0DB8185F1}" type="sibTrans" cxnId="{7F982329-D620-40C7-8A75-AE0D936F3D9E}">
      <dgm:prSet/>
      <dgm:spPr/>
      <dgm:t>
        <a:bodyPr/>
        <a:lstStyle/>
        <a:p>
          <a:endParaRPr lang="en-US"/>
        </a:p>
      </dgm:t>
    </dgm:pt>
    <dgm:pt modelId="{1690B7E8-AB6E-487F-B59C-8874EDEF0A6F}">
      <dgm:prSet/>
      <dgm:spPr/>
      <dgm:t>
        <a:bodyPr/>
        <a:lstStyle/>
        <a:p>
          <a:r>
            <a:rPr lang="da-DK"/>
            <a:t>Åbning i Photoshop som lag (2017)</a:t>
          </a:r>
          <a:endParaRPr lang="en-US"/>
        </a:p>
      </dgm:t>
    </dgm:pt>
    <dgm:pt modelId="{081F2496-0692-4E8A-9083-56E61A259A62}" type="parTrans" cxnId="{884A080B-5DFF-47DA-9AEB-EEA0F8C40124}">
      <dgm:prSet/>
      <dgm:spPr/>
      <dgm:t>
        <a:bodyPr/>
        <a:lstStyle/>
        <a:p>
          <a:endParaRPr lang="en-US"/>
        </a:p>
      </dgm:t>
    </dgm:pt>
    <dgm:pt modelId="{1A227585-F234-4737-9F12-22EFD3844BDF}" type="sibTrans" cxnId="{884A080B-5DFF-47DA-9AEB-EEA0F8C40124}">
      <dgm:prSet/>
      <dgm:spPr/>
      <dgm:t>
        <a:bodyPr/>
        <a:lstStyle/>
        <a:p>
          <a:endParaRPr lang="en-US"/>
        </a:p>
      </dgm:t>
    </dgm:pt>
    <dgm:pt modelId="{B60F7E48-2A46-4572-8D5A-E056262AB0C8}">
      <dgm:prSet/>
      <dgm:spPr/>
      <dgm:t>
        <a:bodyPr/>
        <a:lstStyle/>
        <a:p>
          <a:r>
            <a:rPr lang="da-DK"/>
            <a:t>Beskæring og justering ved hjælp af transparancy så vitale elementer (broen) ligger præcis oven på hinanden</a:t>
          </a:r>
          <a:endParaRPr lang="en-US"/>
        </a:p>
      </dgm:t>
    </dgm:pt>
    <dgm:pt modelId="{FEF22CB8-843B-4441-9C08-593315F91020}" type="parTrans" cxnId="{6106EA12-0CBD-449E-9DD5-8CE5F09FE746}">
      <dgm:prSet/>
      <dgm:spPr/>
      <dgm:t>
        <a:bodyPr/>
        <a:lstStyle/>
        <a:p>
          <a:endParaRPr lang="en-US"/>
        </a:p>
      </dgm:t>
    </dgm:pt>
    <dgm:pt modelId="{AC422839-FBFA-4265-B8E6-ED450F1A97D8}" type="sibTrans" cxnId="{6106EA12-0CBD-449E-9DD5-8CE5F09FE746}">
      <dgm:prSet/>
      <dgm:spPr/>
      <dgm:t>
        <a:bodyPr/>
        <a:lstStyle/>
        <a:p>
          <a:endParaRPr lang="en-US"/>
        </a:p>
      </dgm:t>
    </dgm:pt>
    <dgm:pt modelId="{7C6A2059-1998-4655-A652-16D435F3CA60}">
      <dgm:prSet/>
      <dgm:spPr/>
      <dgm:t>
        <a:bodyPr/>
        <a:lstStyle/>
        <a:p>
          <a:r>
            <a:rPr lang="da-DK"/>
            <a:t>Eksporter af billederne tilbage til Lightroom</a:t>
          </a:r>
          <a:endParaRPr lang="en-US"/>
        </a:p>
      </dgm:t>
    </dgm:pt>
    <dgm:pt modelId="{204C1ED7-55B9-465F-B6B1-663C055F8572}" type="parTrans" cxnId="{F235274E-4B75-4401-A71A-9CB409EC62EB}">
      <dgm:prSet/>
      <dgm:spPr/>
      <dgm:t>
        <a:bodyPr/>
        <a:lstStyle/>
        <a:p>
          <a:endParaRPr lang="en-US"/>
        </a:p>
      </dgm:t>
    </dgm:pt>
    <dgm:pt modelId="{12BF2876-7311-4E8C-989B-A301946AE1FF}" type="sibTrans" cxnId="{F235274E-4B75-4401-A71A-9CB409EC62EB}">
      <dgm:prSet/>
      <dgm:spPr/>
      <dgm:t>
        <a:bodyPr/>
        <a:lstStyle/>
        <a:p>
          <a:endParaRPr lang="en-US"/>
        </a:p>
      </dgm:t>
    </dgm:pt>
    <dgm:pt modelId="{EB1CACF2-EAC3-4F73-9E80-45BE09BE29A2}">
      <dgm:prSet/>
      <dgm:spPr/>
      <dgm:t>
        <a:bodyPr/>
        <a:lstStyle/>
        <a:p>
          <a:r>
            <a:rPr lang="da-DK"/>
            <a:t>Tilretning af hvidbalance m.v.</a:t>
          </a:r>
          <a:endParaRPr lang="en-US"/>
        </a:p>
      </dgm:t>
    </dgm:pt>
    <dgm:pt modelId="{E949BB4A-44B6-4828-9791-C8FD60BD6ABB}" type="parTrans" cxnId="{4C6FF266-DDB2-48CD-9CAA-C8E3CE05C90F}">
      <dgm:prSet/>
      <dgm:spPr/>
      <dgm:t>
        <a:bodyPr/>
        <a:lstStyle/>
        <a:p>
          <a:endParaRPr lang="en-US"/>
        </a:p>
      </dgm:t>
    </dgm:pt>
    <dgm:pt modelId="{E08D6C1C-0565-4BBA-A048-80804272F5E3}" type="sibTrans" cxnId="{4C6FF266-DDB2-48CD-9CAA-C8E3CE05C90F}">
      <dgm:prSet/>
      <dgm:spPr/>
      <dgm:t>
        <a:bodyPr/>
        <a:lstStyle/>
        <a:p>
          <a:endParaRPr lang="en-US"/>
        </a:p>
      </dgm:t>
    </dgm:pt>
    <dgm:pt modelId="{3722566D-9135-461B-A96E-E44D81EE46EB}">
      <dgm:prSet/>
      <dgm:spPr/>
      <dgm:t>
        <a:bodyPr/>
        <a:lstStyle/>
        <a:p>
          <a:r>
            <a:rPr lang="da-DK"/>
            <a:t>Generering af slideshow som mp4</a:t>
          </a:r>
          <a:endParaRPr lang="en-US"/>
        </a:p>
      </dgm:t>
    </dgm:pt>
    <dgm:pt modelId="{824A2BF4-1B6E-4EBF-AADB-966D4C3CA9E3}" type="parTrans" cxnId="{60D94A46-75F2-4F3F-8131-4EC9DB786D8C}">
      <dgm:prSet/>
      <dgm:spPr/>
      <dgm:t>
        <a:bodyPr/>
        <a:lstStyle/>
        <a:p>
          <a:endParaRPr lang="en-US"/>
        </a:p>
      </dgm:t>
    </dgm:pt>
    <dgm:pt modelId="{40FBD620-8842-4D08-91DD-F3681CA87294}" type="sibTrans" cxnId="{60D94A46-75F2-4F3F-8131-4EC9DB786D8C}">
      <dgm:prSet/>
      <dgm:spPr/>
      <dgm:t>
        <a:bodyPr/>
        <a:lstStyle/>
        <a:p>
          <a:endParaRPr lang="en-US"/>
        </a:p>
      </dgm:t>
    </dgm:pt>
    <dgm:pt modelId="{F287EAD2-D204-495D-809C-0E4F2A5D425F}" type="pres">
      <dgm:prSet presAssocID="{4F27F1E3-BDB1-4CC9-956A-B6A3142A4DE9}" presName="Name0" presStyleCnt="0">
        <dgm:presLayoutVars>
          <dgm:dir/>
          <dgm:resizeHandles val="exact"/>
        </dgm:presLayoutVars>
      </dgm:prSet>
      <dgm:spPr/>
    </dgm:pt>
    <dgm:pt modelId="{6FEB4615-7C98-4F18-8F85-8E433CD013AF}" type="pres">
      <dgm:prSet presAssocID="{A04F6F84-FE39-41DA-8CF2-96A269603734}" presName="node" presStyleLbl="node1" presStyleIdx="0" presStyleCnt="6">
        <dgm:presLayoutVars>
          <dgm:bulletEnabled val="1"/>
        </dgm:presLayoutVars>
      </dgm:prSet>
      <dgm:spPr/>
    </dgm:pt>
    <dgm:pt modelId="{DD3D7862-1C9D-4576-8D57-DEA2D5C232DD}" type="pres">
      <dgm:prSet presAssocID="{1AF5A2AA-8160-400E-B2FB-FAF0DB8185F1}" presName="sibTrans" presStyleLbl="sibTrans1D1" presStyleIdx="0" presStyleCnt="5"/>
      <dgm:spPr/>
    </dgm:pt>
    <dgm:pt modelId="{B9EBE3DE-674E-4E51-A6D5-F1EFC88F12E9}" type="pres">
      <dgm:prSet presAssocID="{1AF5A2AA-8160-400E-B2FB-FAF0DB8185F1}" presName="connectorText" presStyleLbl="sibTrans1D1" presStyleIdx="0" presStyleCnt="5"/>
      <dgm:spPr/>
    </dgm:pt>
    <dgm:pt modelId="{201884B4-DF21-43A2-A41C-587EA83753E9}" type="pres">
      <dgm:prSet presAssocID="{1690B7E8-AB6E-487F-B59C-8874EDEF0A6F}" presName="node" presStyleLbl="node1" presStyleIdx="1" presStyleCnt="6">
        <dgm:presLayoutVars>
          <dgm:bulletEnabled val="1"/>
        </dgm:presLayoutVars>
      </dgm:prSet>
      <dgm:spPr/>
    </dgm:pt>
    <dgm:pt modelId="{D5653AAE-21DB-4207-BB59-E8C7B607FB19}" type="pres">
      <dgm:prSet presAssocID="{1A227585-F234-4737-9F12-22EFD3844BDF}" presName="sibTrans" presStyleLbl="sibTrans1D1" presStyleIdx="1" presStyleCnt="5"/>
      <dgm:spPr/>
    </dgm:pt>
    <dgm:pt modelId="{E1E3EE9E-FF3E-4497-BD89-8C96930CD561}" type="pres">
      <dgm:prSet presAssocID="{1A227585-F234-4737-9F12-22EFD3844BDF}" presName="connectorText" presStyleLbl="sibTrans1D1" presStyleIdx="1" presStyleCnt="5"/>
      <dgm:spPr/>
    </dgm:pt>
    <dgm:pt modelId="{BE5D23BB-83BD-4AB1-8500-266F2F5C4337}" type="pres">
      <dgm:prSet presAssocID="{B60F7E48-2A46-4572-8D5A-E056262AB0C8}" presName="node" presStyleLbl="node1" presStyleIdx="2" presStyleCnt="6">
        <dgm:presLayoutVars>
          <dgm:bulletEnabled val="1"/>
        </dgm:presLayoutVars>
      </dgm:prSet>
      <dgm:spPr/>
    </dgm:pt>
    <dgm:pt modelId="{65185E13-91B6-4467-BCA0-D7A298A44F5C}" type="pres">
      <dgm:prSet presAssocID="{AC422839-FBFA-4265-B8E6-ED450F1A97D8}" presName="sibTrans" presStyleLbl="sibTrans1D1" presStyleIdx="2" presStyleCnt="5"/>
      <dgm:spPr/>
    </dgm:pt>
    <dgm:pt modelId="{5F22A7E8-49F8-4152-AB95-F86E8A6D232A}" type="pres">
      <dgm:prSet presAssocID="{AC422839-FBFA-4265-B8E6-ED450F1A97D8}" presName="connectorText" presStyleLbl="sibTrans1D1" presStyleIdx="2" presStyleCnt="5"/>
      <dgm:spPr/>
    </dgm:pt>
    <dgm:pt modelId="{7054B142-FCCC-48DC-806F-12E216AC43EC}" type="pres">
      <dgm:prSet presAssocID="{7C6A2059-1998-4655-A652-16D435F3CA60}" presName="node" presStyleLbl="node1" presStyleIdx="3" presStyleCnt="6">
        <dgm:presLayoutVars>
          <dgm:bulletEnabled val="1"/>
        </dgm:presLayoutVars>
      </dgm:prSet>
      <dgm:spPr/>
    </dgm:pt>
    <dgm:pt modelId="{F4A741EA-5174-42FE-AF7F-D56E25CB5E6F}" type="pres">
      <dgm:prSet presAssocID="{12BF2876-7311-4E8C-989B-A301946AE1FF}" presName="sibTrans" presStyleLbl="sibTrans1D1" presStyleIdx="3" presStyleCnt="5"/>
      <dgm:spPr/>
    </dgm:pt>
    <dgm:pt modelId="{34729463-8EC2-4112-B759-42EBBAD75CBE}" type="pres">
      <dgm:prSet presAssocID="{12BF2876-7311-4E8C-989B-A301946AE1FF}" presName="connectorText" presStyleLbl="sibTrans1D1" presStyleIdx="3" presStyleCnt="5"/>
      <dgm:spPr/>
    </dgm:pt>
    <dgm:pt modelId="{5BFB52A3-A4FF-4A1B-86E5-9C486600D566}" type="pres">
      <dgm:prSet presAssocID="{EB1CACF2-EAC3-4F73-9E80-45BE09BE29A2}" presName="node" presStyleLbl="node1" presStyleIdx="4" presStyleCnt="6">
        <dgm:presLayoutVars>
          <dgm:bulletEnabled val="1"/>
        </dgm:presLayoutVars>
      </dgm:prSet>
      <dgm:spPr/>
    </dgm:pt>
    <dgm:pt modelId="{4D214ACA-4892-497E-915F-80B42D638654}" type="pres">
      <dgm:prSet presAssocID="{E08D6C1C-0565-4BBA-A048-80804272F5E3}" presName="sibTrans" presStyleLbl="sibTrans1D1" presStyleIdx="4" presStyleCnt="5"/>
      <dgm:spPr/>
    </dgm:pt>
    <dgm:pt modelId="{1EE1ACDA-02F5-4151-96A3-1E2261444E0C}" type="pres">
      <dgm:prSet presAssocID="{E08D6C1C-0565-4BBA-A048-80804272F5E3}" presName="connectorText" presStyleLbl="sibTrans1D1" presStyleIdx="4" presStyleCnt="5"/>
      <dgm:spPr/>
    </dgm:pt>
    <dgm:pt modelId="{D9D788D0-8711-448D-BA9E-2B9B9E96A46E}" type="pres">
      <dgm:prSet presAssocID="{3722566D-9135-461B-A96E-E44D81EE46EB}" presName="node" presStyleLbl="node1" presStyleIdx="5" presStyleCnt="6">
        <dgm:presLayoutVars>
          <dgm:bulletEnabled val="1"/>
        </dgm:presLayoutVars>
      </dgm:prSet>
      <dgm:spPr/>
    </dgm:pt>
  </dgm:ptLst>
  <dgm:cxnLst>
    <dgm:cxn modelId="{D9AFD005-1FCE-4356-8D4C-3A9F040089DE}" type="presOf" srcId="{1A227585-F234-4737-9F12-22EFD3844BDF}" destId="{E1E3EE9E-FF3E-4497-BD89-8C96930CD561}" srcOrd="1" destOrd="0" presId="urn:microsoft.com/office/officeart/2016/7/layout/RepeatingBendingProcessNew"/>
    <dgm:cxn modelId="{884A080B-5DFF-47DA-9AEB-EEA0F8C40124}" srcId="{4F27F1E3-BDB1-4CC9-956A-B6A3142A4DE9}" destId="{1690B7E8-AB6E-487F-B59C-8874EDEF0A6F}" srcOrd="1" destOrd="0" parTransId="{081F2496-0692-4E8A-9083-56E61A259A62}" sibTransId="{1A227585-F234-4737-9F12-22EFD3844BDF}"/>
    <dgm:cxn modelId="{43070A0E-6C0F-4645-94A6-43E1E7199AC9}" type="presOf" srcId="{A04F6F84-FE39-41DA-8CF2-96A269603734}" destId="{6FEB4615-7C98-4F18-8F85-8E433CD013AF}" srcOrd="0" destOrd="0" presId="urn:microsoft.com/office/officeart/2016/7/layout/RepeatingBendingProcessNew"/>
    <dgm:cxn modelId="{6106EA12-0CBD-449E-9DD5-8CE5F09FE746}" srcId="{4F27F1E3-BDB1-4CC9-956A-B6A3142A4DE9}" destId="{B60F7E48-2A46-4572-8D5A-E056262AB0C8}" srcOrd="2" destOrd="0" parTransId="{FEF22CB8-843B-4441-9C08-593315F91020}" sibTransId="{AC422839-FBFA-4265-B8E6-ED450F1A97D8}"/>
    <dgm:cxn modelId="{12358917-7111-40C3-901D-2CCCC527C476}" type="presOf" srcId="{12BF2876-7311-4E8C-989B-A301946AE1FF}" destId="{F4A741EA-5174-42FE-AF7F-D56E25CB5E6F}" srcOrd="0" destOrd="0" presId="urn:microsoft.com/office/officeart/2016/7/layout/RepeatingBendingProcessNew"/>
    <dgm:cxn modelId="{62C2AF1F-F47E-429D-8F3D-92EEE51D2C73}" type="presOf" srcId="{4F27F1E3-BDB1-4CC9-956A-B6A3142A4DE9}" destId="{F287EAD2-D204-495D-809C-0E4F2A5D425F}" srcOrd="0" destOrd="0" presId="urn:microsoft.com/office/officeart/2016/7/layout/RepeatingBendingProcessNew"/>
    <dgm:cxn modelId="{7F982329-D620-40C7-8A75-AE0D936F3D9E}" srcId="{4F27F1E3-BDB1-4CC9-956A-B6A3142A4DE9}" destId="{A04F6F84-FE39-41DA-8CF2-96A269603734}" srcOrd="0" destOrd="0" parTransId="{AD226C1F-C081-4F52-9202-6226F7F6828F}" sibTransId="{1AF5A2AA-8160-400E-B2FB-FAF0DB8185F1}"/>
    <dgm:cxn modelId="{B8BBDD33-1605-4DA1-97B2-F50D770FD04C}" type="presOf" srcId="{1AF5A2AA-8160-400E-B2FB-FAF0DB8185F1}" destId="{B9EBE3DE-674E-4E51-A6D5-F1EFC88F12E9}" srcOrd="1" destOrd="0" presId="urn:microsoft.com/office/officeart/2016/7/layout/RepeatingBendingProcessNew"/>
    <dgm:cxn modelId="{A8C4073C-5E23-487D-808E-D730307EF533}" type="presOf" srcId="{3722566D-9135-461B-A96E-E44D81EE46EB}" destId="{D9D788D0-8711-448D-BA9E-2B9B9E96A46E}" srcOrd="0" destOrd="0" presId="urn:microsoft.com/office/officeart/2016/7/layout/RepeatingBendingProcessNew"/>
    <dgm:cxn modelId="{4AB1F73D-38F5-4E1D-B4F8-5CB29B8480D7}" type="presOf" srcId="{1AF5A2AA-8160-400E-B2FB-FAF0DB8185F1}" destId="{DD3D7862-1C9D-4576-8D57-DEA2D5C232DD}" srcOrd="0" destOrd="0" presId="urn:microsoft.com/office/officeart/2016/7/layout/RepeatingBendingProcessNew"/>
    <dgm:cxn modelId="{3957CA62-2F0A-4566-B963-6CFDE28F67FD}" type="presOf" srcId="{AC422839-FBFA-4265-B8E6-ED450F1A97D8}" destId="{5F22A7E8-49F8-4152-AB95-F86E8A6D232A}" srcOrd="1" destOrd="0" presId="urn:microsoft.com/office/officeart/2016/7/layout/RepeatingBendingProcessNew"/>
    <dgm:cxn modelId="{60D94A46-75F2-4F3F-8131-4EC9DB786D8C}" srcId="{4F27F1E3-BDB1-4CC9-956A-B6A3142A4DE9}" destId="{3722566D-9135-461B-A96E-E44D81EE46EB}" srcOrd="5" destOrd="0" parTransId="{824A2BF4-1B6E-4EBF-AADB-966D4C3CA9E3}" sibTransId="{40FBD620-8842-4D08-91DD-F3681CA87294}"/>
    <dgm:cxn modelId="{4C6FF266-DDB2-48CD-9CAA-C8E3CE05C90F}" srcId="{4F27F1E3-BDB1-4CC9-956A-B6A3142A4DE9}" destId="{EB1CACF2-EAC3-4F73-9E80-45BE09BE29A2}" srcOrd="4" destOrd="0" parTransId="{E949BB4A-44B6-4828-9791-C8FD60BD6ABB}" sibTransId="{E08D6C1C-0565-4BBA-A048-80804272F5E3}"/>
    <dgm:cxn modelId="{3E55446C-3CAD-4436-9D00-CDC66E43E19F}" type="presOf" srcId="{7C6A2059-1998-4655-A652-16D435F3CA60}" destId="{7054B142-FCCC-48DC-806F-12E216AC43EC}" srcOrd="0" destOrd="0" presId="urn:microsoft.com/office/officeart/2016/7/layout/RepeatingBendingProcessNew"/>
    <dgm:cxn modelId="{F235274E-4B75-4401-A71A-9CB409EC62EB}" srcId="{4F27F1E3-BDB1-4CC9-956A-B6A3142A4DE9}" destId="{7C6A2059-1998-4655-A652-16D435F3CA60}" srcOrd="3" destOrd="0" parTransId="{204C1ED7-55B9-465F-B6B1-663C055F8572}" sibTransId="{12BF2876-7311-4E8C-989B-A301946AE1FF}"/>
    <dgm:cxn modelId="{6DC11771-45C8-498B-AB88-C5B559F1A958}" type="presOf" srcId="{AC422839-FBFA-4265-B8E6-ED450F1A97D8}" destId="{65185E13-91B6-4467-BCA0-D7A298A44F5C}" srcOrd="0" destOrd="0" presId="urn:microsoft.com/office/officeart/2016/7/layout/RepeatingBendingProcessNew"/>
    <dgm:cxn modelId="{95C3457E-D1B0-47A5-8D65-ADD3C6868894}" type="presOf" srcId="{12BF2876-7311-4E8C-989B-A301946AE1FF}" destId="{34729463-8EC2-4112-B759-42EBBAD75CBE}" srcOrd="1" destOrd="0" presId="urn:microsoft.com/office/officeart/2016/7/layout/RepeatingBendingProcessNew"/>
    <dgm:cxn modelId="{EC77E57E-7517-4DBF-85EB-1475E23E5B18}" type="presOf" srcId="{1A227585-F234-4737-9F12-22EFD3844BDF}" destId="{D5653AAE-21DB-4207-BB59-E8C7B607FB19}" srcOrd="0" destOrd="0" presId="urn:microsoft.com/office/officeart/2016/7/layout/RepeatingBendingProcessNew"/>
    <dgm:cxn modelId="{903F5A95-8A5F-4519-ADA3-64B4D4295E6D}" type="presOf" srcId="{E08D6C1C-0565-4BBA-A048-80804272F5E3}" destId="{4D214ACA-4892-497E-915F-80B42D638654}" srcOrd="0" destOrd="0" presId="urn:microsoft.com/office/officeart/2016/7/layout/RepeatingBendingProcessNew"/>
    <dgm:cxn modelId="{151C6BC5-C342-4361-8C2E-5A188907877E}" type="presOf" srcId="{B60F7E48-2A46-4572-8D5A-E056262AB0C8}" destId="{BE5D23BB-83BD-4AB1-8500-266F2F5C4337}" srcOrd="0" destOrd="0" presId="urn:microsoft.com/office/officeart/2016/7/layout/RepeatingBendingProcessNew"/>
    <dgm:cxn modelId="{F367E9E6-E696-4D40-8E86-740E3FA75FDB}" type="presOf" srcId="{EB1CACF2-EAC3-4F73-9E80-45BE09BE29A2}" destId="{5BFB52A3-A4FF-4A1B-86E5-9C486600D566}" srcOrd="0" destOrd="0" presId="urn:microsoft.com/office/officeart/2016/7/layout/RepeatingBendingProcessNew"/>
    <dgm:cxn modelId="{3EF147EE-FB1E-4B75-86D0-4FE0A20AA0BE}" type="presOf" srcId="{1690B7E8-AB6E-487F-B59C-8874EDEF0A6F}" destId="{201884B4-DF21-43A2-A41C-587EA83753E9}" srcOrd="0" destOrd="0" presId="urn:microsoft.com/office/officeart/2016/7/layout/RepeatingBendingProcessNew"/>
    <dgm:cxn modelId="{B026F6F1-EC2D-4297-AC3B-5DCCD13157C5}" type="presOf" srcId="{E08D6C1C-0565-4BBA-A048-80804272F5E3}" destId="{1EE1ACDA-02F5-4151-96A3-1E2261444E0C}" srcOrd="1" destOrd="0" presId="urn:microsoft.com/office/officeart/2016/7/layout/RepeatingBendingProcessNew"/>
    <dgm:cxn modelId="{EECAF52C-02E0-4F0C-B610-BA14C5FAAFE6}" type="presParOf" srcId="{F287EAD2-D204-495D-809C-0E4F2A5D425F}" destId="{6FEB4615-7C98-4F18-8F85-8E433CD013AF}" srcOrd="0" destOrd="0" presId="urn:microsoft.com/office/officeart/2016/7/layout/RepeatingBendingProcessNew"/>
    <dgm:cxn modelId="{410EB211-9D6C-4186-9243-3326B032D76A}" type="presParOf" srcId="{F287EAD2-D204-495D-809C-0E4F2A5D425F}" destId="{DD3D7862-1C9D-4576-8D57-DEA2D5C232DD}" srcOrd="1" destOrd="0" presId="urn:microsoft.com/office/officeart/2016/7/layout/RepeatingBendingProcessNew"/>
    <dgm:cxn modelId="{CA78A875-1E9F-4218-BE32-B33841CB4D46}" type="presParOf" srcId="{DD3D7862-1C9D-4576-8D57-DEA2D5C232DD}" destId="{B9EBE3DE-674E-4E51-A6D5-F1EFC88F12E9}" srcOrd="0" destOrd="0" presId="urn:microsoft.com/office/officeart/2016/7/layout/RepeatingBendingProcessNew"/>
    <dgm:cxn modelId="{259651AD-0F64-4CF6-9B64-C10EA2243BD9}" type="presParOf" srcId="{F287EAD2-D204-495D-809C-0E4F2A5D425F}" destId="{201884B4-DF21-43A2-A41C-587EA83753E9}" srcOrd="2" destOrd="0" presId="urn:microsoft.com/office/officeart/2016/7/layout/RepeatingBendingProcessNew"/>
    <dgm:cxn modelId="{5DEA1D4E-E33C-4B8D-899A-89ED6B800B19}" type="presParOf" srcId="{F287EAD2-D204-495D-809C-0E4F2A5D425F}" destId="{D5653AAE-21DB-4207-BB59-E8C7B607FB19}" srcOrd="3" destOrd="0" presId="urn:microsoft.com/office/officeart/2016/7/layout/RepeatingBendingProcessNew"/>
    <dgm:cxn modelId="{9840C2FB-A30E-48BB-9A4D-2D31238C08C1}" type="presParOf" srcId="{D5653AAE-21DB-4207-BB59-E8C7B607FB19}" destId="{E1E3EE9E-FF3E-4497-BD89-8C96930CD561}" srcOrd="0" destOrd="0" presId="urn:microsoft.com/office/officeart/2016/7/layout/RepeatingBendingProcessNew"/>
    <dgm:cxn modelId="{BFE9A640-C8B2-4636-9A1F-7B1B54B11C5D}" type="presParOf" srcId="{F287EAD2-D204-495D-809C-0E4F2A5D425F}" destId="{BE5D23BB-83BD-4AB1-8500-266F2F5C4337}" srcOrd="4" destOrd="0" presId="urn:microsoft.com/office/officeart/2016/7/layout/RepeatingBendingProcessNew"/>
    <dgm:cxn modelId="{1DC6DBC6-D5B0-4850-82D2-9208C2D575C7}" type="presParOf" srcId="{F287EAD2-D204-495D-809C-0E4F2A5D425F}" destId="{65185E13-91B6-4467-BCA0-D7A298A44F5C}" srcOrd="5" destOrd="0" presId="urn:microsoft.com/office/officeart/2016/7/layout/RepeatingBendingProcessNew"/>
    <dgm:cxn modelId="{D76CF2EB-B068-427E-B4E2-10B66631FB6A}" type="presParOf" srcId="{65185E13-91B6-4467-BCA0-D7A298A44F5C}" destId="{5F22A7E8-49F8-4152-AB95-F86E8A6D232A}" srcOrd="0" destOrd="0" presId="urn:microsoft.com/office/officeart/2016/7/layout/RepeatingBendingProcessNew"/>
    <dgm:cxn modelId="{EC800D84-1B5A-4859-92C3-3855BF0CA3C6}" type="presParOf" srcId="{F287EAD2-D204-495D-809C-0E4F2A5D425F}" destId="{7054B142-FCCC-48DC-806F-12E216AC43EC}" srcOrd="6" destOrd="0" presId="urn:microsoft.com/office/officeart/2016/7/layout/RepeatingBendingProcessNew"/>
    <dgm:cxn modelId="{5432C48C-901F-4E58-95A1-F153DBC2A6D2}" type="presParOf" srcId="{F287EAD2-D204-495D-809C-0E4F2A5D425F}" destId="{F4A741EA-5174-42FE-AF7F-D56E25CB5E6F}" srcOrd="7" destOrd="0" presId="urn:microsoft.com/office/officeart/2016/7/layout/RepeatingBendingProcessNew"/>
    <dgm:cxn modelId="{77A6CDAB-B9BE-4B99-8D5A-27C3ABDC69BA}" type="presParOf" srcId="{F4A741EA-5174-42FE-AF7F-D56E25CB5E6F}" destId="{34729463-8EC2-4112-B759-42EBBAD75CBE}" srcOrd="0" destOrd="0" presId="urn:microsoft.com/office/officeart/2016/7/layout/RepeatingBendingProcessNew"/>
    <dgm:cxn modelId="{6B0F3E1B-A670-49D4-8184-E79504971AD4}" type="presParOf" srcId="{F287EAD2-D204-495D-809C-0E4F2A5D425F}" destId="{5BFB52A3-A4FF-4A1B-86E5-9C486600D566}" srcOrd="8" destOrd="0" presId="urn:microsoft.com/office/officeart/2016/7/layout/RepeatingBendingProcessNew"/>
    <dgm:cxn modelId="{96376252-26CC-422E-A4AD-C3113B5FD9CB}" type="presParOf" srcId="{F287EAD2-D204-495D-809C-0E4F2A5D425F}" destId="{4D214ACA-4892-497E-915F-80B42D638654}" srcOrd="9" destOrd="0" presId="urn:microsoft.com/office/officeart/2016/7/layout/RepeatingBendingProcessNew"/>
    <dgm:cxn modelId="{700B3A19-33C9-49E5-AAE9-959F56737149}" type="presParOf" srcId="{4D214ACA-4892-497E-915F-80B42D638654}" destId="{1EE1ACDA-02F5-4151-96A3-1E2261444E0C}" srcOrd="0" destOrd="0" presId="urn:microsoft.com/office/officeart/2016/7/layout/RepeatingBendingProcessNew"/>
    <dgm:cxn modelId="{C246635E-4868-49E3-9688-B33EA1BF8391}" type="presParOf" srcId="{F287EAD2-D204-495D-809C-0E4F2A5D425F}" destId="{D9D788D0-8711-448D-BA9E-2B9B9E96A46E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B5E3DC-273F-47EE-8B17-A3063482860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148F563-F9B5-4ECF-B492-910F48814ADC}">
      <dgm:prSet/>
      <dgm:spPr/>
      <dgm:t>
        <a:bodyPr/>
        <a:lstStyle/>
        <a:p>
          <a:r>
            <a:rPr lang="da-DK" b="0" i="0"/>
            <a:t>Find ud af om dit kamera kan lave timelapse.</a:t>
          </a:r>
          <a:endParaRPr lang="en-US"/>
        </a:p>
      </dgm:t>
    </dgm:pt>
    <dgm:pt modelId="{D9FF089B-8526-43D7-BF75-516054F1854D}" type="parTrans" cxnId="{188ACF68-431E-4A39-8283-39652385810F}">
      <dgm:prSet/>
      <dgm:spPr/>
      <dgm:t>
        <a:bodyPr/>
        <a:lstStyle/>
        <a:p>
          <a:endParaRPr lang="en-US"/>
        </a:p>
      </dgm:t>
    </dgm:pt>
    <dgm:pt modelId="{D5862D06-779F-443A-B181-2463052B7EC3}" type="sibTrans" cxnId="{188ACF68-431E-4A39-8283-39652385810F}">
      <dgm:prSet/>
      <dgm:spPr/>
      <dgm:t>
        <a:bodyPr/>
        <a:lstStyle/>
        <a:p>
          <a:endParaRPr lang="en-US"/>
        </a:p>
      </dgm:t>
    </dgm:pt>
    <dgm:pt modelId="{7AF7565C-3D7C-421E-A93B-55EF912A33E7}">
      <dgm:prSet/>
      <dgm:spPr/>
      <dgm:t>
        <a:bodyPr/>
        <a:lstStyle/>
        <a:p>
          <a:r>
            <a:rPr lang="da-DK" b="0" i="0"/>
            <a:t>Hvis det kan, så prøv at lave en timelapse med 40 billeder med 1 sekund imellem.</a:t>
          </a:r>
          <a:endParaRPr lang="en-US"/>
        </a:p>
      </dgm:t>
    </dgm:pt>
    <dgm:pt modelId="{82ACE1A6-F6AB-4387-8B50-1FCB23A6A7D8}" type="parTrans" cxnId="{2EC08579-58D1-4C86-9C35-66C6408E466F}">
      <dgm:prSet/>
      <dgm:spPr/>
      <dgm:t>
        <a:bodyPr/>
        <a:lstStyle/>
        <a:p>
          <a:endParaRPr lang="en-US"/>
        </a:p>
      </dgm:t>
    </dgm:pt>
    <dgm:pt modelId="{20BF5EB2-3954-4CA9-8AB4-BE61F0135323}" type="sibTrans" cxnId="{2EC08579-58D1-4C86-9C35-66C6408E466F}">
      <dgm:prSet/>
      <dgm:spPr/>
      <dgm:t>
        <a:bodyPr/>
        <a:lstStyle/>
        <a:p>
          <a:endParaRPr lang="en-US"/>
        </a:p>
      </dgm:t>
    </dgm:pt>
    <dgm:pt modelId="{E4E04678-816B-42E8-A934-DB613F867758}">
      <dgm:prSet/>
      <dgm:spPr/>
      <dgm:t>
        <a:bodyPr/>
        <a:lstStyle/>
        <a:p>
          <a:r>
            <a:rPr lang="da-DK" b="0" i="0"/>
            <a:t>Kan dit kamera levere timelapse som en lille film?</a:t>
          </a:r>
          <a:endParaRPr lang="en-US"/>
        </a:p>
      </dgm:t>
    </dgm:pt>
    <dgm:pt modelId="{43F206C9-F32A-42E0-8030-8AE0361000EC}" type="parTrans" cxnId="{CA1C3B5F-8227-479C-9EA7-3D60CE4BEBB4}">
      <dgm:prSet/>
      <dgm:spPr/>
      <dgm:t>
        <a:bodyPr/>
        <a:lstStyle/>
        <a:p>
          <a:endParaRPr lang="en-US"/>
        </a:p>
      </dgm:t>
    </dgm:pt>
    <dgm:pt modelId="{77C141B3-B4CD-4AD1-BD41-8263D91BDE69}" type="sibTrans" cxnId="{CA1C3B5F-8227-479C-9EA7-3D60CE4BEBB4}">
      <dgm:prSet/>
      <dgm:spPr/>
      <dgm:t>
        <a:bodyPr/>
        <a:lstStyle/>
        <a:p>
          <a:endParaRPr lang="en-US"/>
        </a:p>
      </dgm:t>
    </dgm:pt>
    <dgm:pt modelId="{5C8A7E9D-A298-472E-9FBA-6B40EDA133CB}">
      <dgm:prSet/>
      <dgm:spPr/>
      <dgm:t>
        <a:bodyPr/>
        <a:lstStyle/>
        <a:p>
          <a:r>
            <a:rPr lang="da-DK" b="0" i="0"/>
            <a:t>Find ud af, om dit kamera kan optage film.</a:t>
          </a:r>
          <a:endParaRPr lang="en-US"/>
        </a:p>
      </dgm:t>
    </dgm:pt>
    <dgm:pt modelId="{160A35D5-6A0C-42F4-9BC5-BC2D6F7CE519}" type="parTrans" cxnId="{D914CC9F-B89F-4BBD-B834-D8DB9E11D70C}">
      <dgm:prSet/>
      <dgm:spPr/>
      <dgm:t>
        <a:bodyPr/>
        <a:lstStyle/>
        <a:p>
          <a:endParaRPr lang="en-US"/>
        </a:p>
      </dgm:t>
    </dgm:pt>
    <dgm:pt modelId="{67148AD5-314A-4DB0-9CE4-2F2219CDFC76}" type="sibTrans" cxnId="{D914CC9F-B89F-4BBD-B834-D8DB9E11D70C}">
      <dgm:prSet/>
      <dgm:spPr/>
      <dgm:t>
        <a:bodyPr/>
        <a:lstStyle/>
        <a:p>
          <a:endParaRPr lang="en-US"/>
        </a:p>
      </dgm:t>
    </dgm:pt>
    <dgm:pt modelId="{6B457AE8-1718-4FFC-820F-ADCCE39F441E}">
      <dgm:prSet/>
      <dgm:spPr/>
      <dgm:t>
        <a:bodyPr/>
        <a:lstStyle/>
        <a:p>
          <a:r>
            <a:rPr lang="da-DK" b="0" i="0"/>
            <a:t>Hvilke formater kan dit kamera danne?</a:t>
          </a:r>
          <a:endParaRPr lang="en-US"/>
        </a:p>
      </dgm:t>
    </dgm:pt>
    <dgm:pt modelId="{7DFE1720-2003-4B8E-8E91-B33BED40A93C}" type="parTrans" cxnId="{06F9AFD4-8C57-4B3B-AD80-7C558F5717F0}">
      <dgm:prSet/>
      <dgm:spPr/>
      <dgm:t>
        <a:bodyPr/>
        <a:lstStyle/>
        <a:p>
          <a:endParaRPr lang="en-US"/>
        </a:p>
      </dgm:t>
    </dgm:pt>
    <dgm:pt modelId="{59DA0008-E409-454F-A9F2-5DCF009B6519}" type="sibTrans" cxnId="{06F9AFD4-8C57-4B3B-AD80-7C558F5717F0}">
      <dgm:prSet/>
      <dgm:spPr/>
      <dgm:t>
        <a:bodyPr/>
        <a:lstStyle/>
        <a:p>
          <a:endParaRPr lang="en-US"/>
        </a:p>
      </dgm:t>
    </dgm:pt>
    <dgm:pt modelId="{076E9C88-7E51-4FAE-AB6D-7EA6BCBC997F}">
      <dgm:prSet/>
      <dgm:spPr/>
      <dgm:t>
        <a:bodyPr/>
        <a:lstStyle/>
        <a:p>
          <a:r>
            <a:rPr lang="da-DK" b="0" i="0"/>
            <a:t>Opløsning.</a:t>
          </a:r>
          <a:endParaRPr lang="en-US"/>
        </a:p>
      </dgm:t>
    </dgm:pt>
    <dgm:pt modelId="{88947C01-ABD8-451A-BC97-FD4D6672EE20}" type="parTrans" cxnId="{31E83599-78EC-4D5E-9B77-4A243549ADB0}">
      <dgm:prSet/>
      <dgm:spPr/>
      <dgm:t>
        <a:bodyPr/>
        <a:lstStyle/>
        <a:p>
          <a:endParaRPr lang="en-US"/>
        </a:p>
      </dgm:t>
    </dgm:pt>
    <dgm:pt modelId="{9CC47643-5560-4673-8178-EF29A673D1B6}" type="sibTrans" cxnId="{31E83599-78EC-4D5E-9B77-4A243549ADB0}">
      <dgm:prSet/>
      <dgm:spPr/>
      <dgm:t>
        <a:bodyPr/>
        <a:lstStyle/>
        <a:p>
          <a:endParaRPr lang="en-US"/>
        </a:p>
      </dgm:t>
    </dgm:pt>
    <dgm:pt modelId="{AB6F4014-C2E3-4981-BF2C-20CE6AFCAC30}">
      <dgm:prSet/>
      <dgm:spPr/>
      <dgm:t>
        <a:bodyPr/>
        <a:lstStyle/>
        <a:p>
          <a:r>
            <a:rPr lang="da-DK" b="0" i="0"/>
            <a:t>Filtype.</a:t>
          </a:r>
          <a:endParaRPr lang="en-US"/>
        </a:p>
      </dgm:t>
    </dgm:pt>
    <dgm:pt modelId="{34E223D8-6A31-4532-B86F-28589A29374F}" type="parTrans" cxnId="{E8411786-F768-45EE-B697-752C1DC0009C}">
      <dgm:prSet/>
      <dgm:spPr/>
      <dgm:t>
        <a:bodyPr/>
        <a:lstStyle/>
        <a:p>
          <a:endParaRPr lang="en-US"/>
        </a:p>
      </dgm:t>
    </dgm:pt>
    <dgm:pt modelId="{F23F00E1-433C-4930-BBC8-3C8EC92F6C9A}" type="sibTrans" cxnId="{E8411786-F768-45EE-B697-752C1DC0009C}">
      <dgm:prSet/>
      <dgm:spPr/>
      <dgm:t>
        <a:bodyPr/>
        <a:lstStyle/>
        <a:p>
          <a:endParaRPr lang="en-US"/>
        </a:p>
      </dgm:t>
    </dgm:pt>
    <dgm:pt modelId="{7F9D734E-A699-4071-92D9-920229FF57B3}">
      <dgm:prSet/>
      <dgm:spPr/>
      <dgm:t>
        <a:bodyPr/>
        <a:lstStyle/>
        <a:p>
          <a:r>
            <a:rPr lang="da-DK" b="0" i="0"/>
            <a:t>Frames per second.</a:t>
          </a:r>
          <a:endParaRPr lang="en-US"/>
        </a:p>
      </dgm:t>
    </dgm:pt>
    <dgm:pt modelId="{8C98DC7F-FEAC-4FDF-93BA-1ECC6A515F2A}" type="parTrans" cxnId="{67067C9D-4A12-4CDE-A31A-0D4202574415}">
      <dgm:prSet/>
      <dgm:spPr/>
      <dgm:t>
        <a:bodyPr/>
        <a:lstStyle/>
        <a:p>
          <a:endParaRPr lang="en-US"/>
        </a:p>
      </dgm:t>
    </dgm:pt>
    <dgm:pt modelId="{D8D48632-ADF2-44D8-8DAD-0B235781F79C}" type="sibTrans" cxnId="{67067C9D-4A12-4CDE-A31A-0D4202574415}">
      <dgm:prSet/>
      <dgm:spPr/>
      <dgm:t>
        <a:bodyPr/>
        <a:lstStyle/>
        <a:p>
          <a:endParaRPr lang="en-US"/>
        </a:p>
      </dgm:t>
    </dgm:pt>
    <dgm:pt modelId="{5C3F8D0B-5203-48AB-BAE2-537FDF8C22DC}">
      <dgm:prSet/>
      <dgm:spPr/>
      <dgm:t>
        <a:bodyPr/>
        <a:lstStyle/>
        <a:p>
          <a:r>
            <a:rPr lang="da-DK" b="0" i="0"/>
            <a:t>Kan du tage fotos samtidig med kameraet filmer?</a:t>
          </a:r>
          <a:endParaRPr lang="en-US"/>
        </a:p>
      </dgm:t>
    </dgm:pt>
    <dgm:pt modelId="{AEB9DBA0-94B3-401D-A047-EC537E7DAA9B}" type="parTrans" cxnId="{48BCA346-5B90-4384-964C-2793AFD2FAAC}">
      <dgm:prSet/>
      <dgm:spPr/>
      <dgm:t>
        <a:bodyPr/>
        <a:lstStyle/>
        <a:p>
          <a:endParaRPr lang="en-US"/>
        </a:p>
      </dgm:t>
    </dgm:pt>
    <dgm:pt modelId="{9522560A-6A22-4FAC-9768-F2E21F78475D}" type="sibTrans" cxnId="{48BCA346-5B90-4384-964C-2793AFD2FAAC}">
      <dgm:prSet/>
      <dgm:spPr/>
      <dgm:t>
        <a:bodyPr/>
        <a:lstStyle/>
        <a:p>
          <a:endParaRPr lang="en-US"/>
        </a:p>
      </dgm:t>
    </dgm:pt>
    <dgm:pt modelId="{D3A29960-9358-4BCE-9A6F-46592D17F155}">
      <dgm:prSet/>
      <dgm:spPr/>
      <dgm:t>
        <a:bodyPr/>
        <a:lstStyle/>
        <a:p>
          <a:r>
            <a:rPr lang="da-DK" b="0" i="0"/>
            <a:t>Kan du fryse en scene fra en film du har filmet med kameraet og gøre det til et billede?</a:t>
          </a:r>
          <a:endParaRPr lang="en-US"/>
        </a:p>
      </dgm:t>
    </dgm:pt>
    <dgm:pt modelId="{6DAC14CA-967C-4437-9495-CE50B3FB2809}" type="parTrans" cxnId="{739AB7BA-213D-48E5-B4B1-667E16A536D1}">
      <dgm:prSet/>
      <dgm:spPr/>
      <dgm:t>
        <a:bodyPr/>
        <a:lstStyle/>
        <a:p>
          <a:endParaRPr lang="en-US"/>
        </a:p>
      </dgm:t>
    </dgm:pt>
    <dgm:pt modelId="{E05A7FA4-6015-482C-BFEE-1BFCD7D5B778}" type="sibTrans" cxnId="{739AB7BA-213D-48E5-B4B1-667E16A536D1}">
      <dgm:prSet/>
      <dgm:spPr/>
      <dgm:t>
        <a:bodyPr/>
        <a:lstStyle/>
        <a:p>
          <a:endParaRPr lang="en-US"/>
        </a:p>
      </dgm:t>
    </dgm:pt>
    <dgm:pt modelId="{CCCB321C-4660-4B1B-A710-B843AF3A1DC5}" type="pres">
      <dgm:prSet presAssocID="{E9B5E3DC-273F-47EE-8B17-A30634828600}" presName="Name0" presStyleCnt="0">
        <dgm:presLayoutVars>
          <dgm:dir/>
          <dgm:animLvl val="lvl"/>
          <dgm:resizeHandles val="exact"/>
        </dgm:presLayoutVars>
      </dgm:prSet>
      <dgm:spPr/>
    </dgm:pt>
    <dgm:pt modelId="{2FF4A9AC-0F03-48D8-9CAD-4B2E64104214}" type="pres">
      <dgm:prSet presAssocID="{D148F563-F9B5-4ECF-B492-910F48814ADC}" presName="composite" presStyleCnt="0"/>
      <dgm:spPr/>
    </dgm:pt>
    <dgm:pt modelId="{980CACA9-2A7A-42B7-81E1-B85068E30FC4}" type="pres">
      <dgm:prSet presAssocID="{D148F563-F9B5-4ECF-B492-910F48814AD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DBA6EFE-D6B1-4DE0-B433-E941FA9CABE3}" type="pres">
      <dgm:prSet presAssocID="{D148F563-F9B5-4ECF-B492-910F48814ADC}" presName="desTx" presStyleLbl="alignAccFollowNode1" presStyleIdx="0" presStyleCnt="2">
        <dgm:presLayoutVars>
          <dgm:bulletEnabled val="1"/>
        </dgm:presLayoutVars>
      </dgm:prSet>
      <dgm:spPr/>
    </dgm:pt>
    <dgm:pt modelId="{AF08CD47-BBBC-46A7-BF6A-9BAF111E4503}" type="pres">
      <dgm:prSet presAssocID="{D5862D06-779F-443A-B181-2463052B7EC3}" presName="space" presStyleCnt="0"/>
      <dgm:spPr/>
    </dgm:pt>
    <dgm:pt modelId="{F01A8794-CA9A-4F7C-B0C1-8ED56758DFF7}" type="pres">
      <dgm:prSet presAssocID="{5C8A7E9D-A298-472E-9FBA-6B40EDA133CB}" presName="composite" presStyleCnt="0"/>
      <dgm:spPr/>
    </dgm:pt>
    <dgm:pt modelId="{8F3C3F8E-C2FE-4EAE-B8D9-1EB68EC53AFF}" type="pres">
      <dgm:prSet presAssocID="{5C8A7E9D-A298-472E-9FBA-6B40EDA133C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B6F22758-28DC-4778-90C3-700C2E6C687E}" type="pres">
      <dgm:prSet presAssocID="{5C8A7E9D-A298-472E-9FBA-6B40EDA133CB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E524E716-5777-4230-8033-6B60554D953C}" type="presOf" srcId="{5C8A7E9D-A298-472E-9FBA-6B40EDA133CB}" destId="{8F3C3F8E-C2FE-4EAE-B8D9-1EB68EC53AFF}" srcOrd="0" destOrd="0" presId="urn:microsoft.com/office/officeart/2005/8/layout/hList1"/>
    <dgm:cxn modelId="{CA1C3B5F-8227-479C-9EA7-3D60CE4BEBB4}" srcId="{D148F563-F9B5-4ECF-B492-910F48814ADC}" destId="{E4E04678-816B-42E8-A934-DB613F867758}" srcOrd="1" destOrd="0" parTransId="{43F206C9-F32A-42E0-8030-8AE0361000EC}" sibTransId="{77C141B3-B4CD-4AD1-BD41-8263D91BDE69}"/>
    <dgm:cxn modelId="{48BCA346-5B90-4384-964C-2793AFD2FAAC}" srcId="{5C8A7E9D-A298-472E-9FBA-6B40EDA133CB}" destId="{5C3F8D0B-5203-48AB-BAE2-537FDF8C22DC}" srcOrd="1" destOrd="0" parTransId="{AEB9DBA0-94B3-401D-A047-EC537E7DAA9B}" sibTransId="{9522560A-6A22-4FAC-9768-F2E21F78475D}"/>
    <dgm:cxn modelId="{188ACF68-431E-4A39-8283-39652385810F}" srcId="{E9B5E3DC-273F-47EE-8B17-A30634828600}" destId="{D148F563-F9B5-4ECF-B492-910F48814ADC}" srcOrd="0" destOrd="0" parTransId="{D9FF089B-8526-43D7-BF75-516054F1854D}" sibTransId="{D5862D06-779F-443A-B181-2463052B7EC3}"/>
    <dgm:cxn modelId="{3428D64A-3269-45C4-9E43-D220684EE3F7}" type="presOf" srcId="{D3A29960-9358-4BCE-9A6F-46592D17F155}" destId="{B6F22758-28DC-4778-90C3-700C2E6C687E}" srcOrd="0" destOrd="5" presId="urn:microsoft.com/office/officeart/2005/8/layout/hList1"/>
    <dgm:cxn modelId="{D34F6E70-10F2-44CA-A345-85B07D149DC5}" type="presOf" srcId="{076E9C88-7E51-4FAE-AB6D-7EA6BCBC997F}" destId="{B6F22758-28DC-4778-90C3-700C2E6C687E}" srcOrd="0" destOrd="1" presId="urn:microsoft.com/office/officeart/2005/8/layout/hList1"/>
    <dgm:cxn modelId="{FDC8D855-2F61-4A33-A32E-448FBD1080BA}" type="presOf" srcId="{AB6F4014-C2E3-4981-BF2C-20CE6AFCAC30}" destId="{B6F22758-28DC-4778-90C3-700C2E6C687E}" srcOrd="0" destOrd="2" presId="urn:microsoft.com/office/officeart/2005/8/layout/hList1"/>
    <dgm:cxn modelId="{C8B11478-FA2A-4EC6-A4A8-21FCED364336}" type="presOf" srcId="{7F9D734E-A699-4071-92D9-920229FF57B3}" destId="{B6F22758-28DC-4778-90C3-700C2E6C687E}" srcOrd="0" destOrd="3" presId="urn:microsoft.com/office/officeart/2005/8/layout/hList1"/>
    <dgm:cxn modelId="{2EC08579-58D1-4C86-9C35-66C6408E466F}" srcId="{D148F563-F9B5-4ECF-B492-910F48814ADC}" destId="{7AF7565C-3D7C-421E-A93B-55EF912A33E7}" srcOrd="0" destOrd="0" parTransId="{82ACE1A6-F6AB-4387-8B50-1FCB23A6A7D8}" sibTransId="{20BF5EB2-3954-4CA9-8AB4-BE61F0135323}"/>
    <dgm:cxn modelId="{3479DC81-ADA2-461E-A156-DD778C2D9462}" type="presOf" srcId="{D148F563-F9B5-4ECF-B492-910F48814ADC}" destId="{980CACA9-2A7A-42B7-81E1-B85068E30FC4}" srcOrd="0" destOrd="0" presId="urn:microsoft.com/office/officeart/2005/8/layout/hList1"/>
    <dgm:cxn modelId="{E8411786-F768-45EE-B697-752C1DC0009C}" srcId="{6B457AE8-1718-4FFC-820F-ADCCE39F441E}" destId="{AB6F4014-C2E3-4981-BF2C-20CE6AFCAC30}" srcOrd="1" destOrd="0" parTransId="{34E223D8-6A31-4532-B86F-28589A29374F}" sibTransId="{F23F00E1-433C-4930-BBC8-3C8EC92F6C9A}"/>
    <dgm:cxn modelId="{31E83599-78EC-4D5E-9B77-4A243549ADB0}" srcId="{6B457AE8-1718-4FFC-820F-ADCCE39F441E}" destId="{076E9C88-7E51-4FAE-AB6D-7EA6BCBC997F}" srcOrd="0" destOrd="0" parTransId="{88947C01-ABD8-451A-BC97-FD4D6672EE20}" sibTransId="{9CC47643-5560-4673-8178-EF29A673D1B6}"/>
    <dgm:cxn modelId="{67067C9D-4A12-4CDE-A31A-0D4202574415}" srcId="{6B457AE8-1718-4FFC-820F-ADCCE39F441E}" destId="{7F9D734E-A699-4071-92D9-920229FF57B3}" srcOrd="2" destOrd="0" parTransId="{8C98DC7F-FEAC-4FDF-93BA-1ECC6A515F2A}" sibTransId="{D8D48632-ADF2-44D8-8DAD-0B235781F79C}"/>
    <dgm:cxn modelId="{D914CC9F-B89F-4BBD-B834-D8DB9E11D70C}" srcId="{E9B5E3DC-273F-47EE-8B17-A30634828600}" destId="{5C8A7E9D-A298-472E-9FBA-6B40EDA133CB}" srcOrd="1" destOrd="0" parTransId="{160A35D5-6A0C-42F4-9BC5-BC2D6F7CE519}" sibTransId="{67148AD5-314A-4DB0-9CE4-2F2219CDFC76}"/>
    <dgm:cxn modelId="{739AB7BA-213D-48E5-B4B1-667E16A536D1}" srcId="{5C8A7E9D-A298-472E-9FBA-6B40EDA133CB}" destId="{D3A29960-9358-4BCE-9A6F-46592D17F155}" srcOrd="2" destOrd="0" parTransId="{6DAC14CA-967C-4437-9495-CE50B3FB2809}" sibTransId="{E05A7FA4-6015-482C-BFEE-1BFCD7D5B778}"/>
    <dgm:cxn modelId="{18EA0EBB-FDE5-4116-86E6-E46CDA17B1F5}" type="presOf" srcId="{7AF7565C-3D7C-421E-A93B-55EF912A33E7}" destId="{3DBA6EFE-D6B1-4DE0-B433-E941FA9CABE3}" srcOrd="0" destOrd="0" presId="urn:microsoft.com/office/officeart/2005/8/layout/hList1"/>
    <dgm:cxn modelId="{930C7AD3-BE32-4B2C-BCF4-E55CCEAD1EA5}" type="presOf" srcId="{5C3F8D0B-5203-48AB-BAE2-537FDF8C22DC}" destId="{B6F22758-28DC-4778-90C3-700C2E6C687E}" srcOrd="0" destOrd="4" presId="urn:microsoft.com/office/officeart/2005/8/layout/hList1"/>
    <dgm:cxn modelId="{06F9AFD4-8C57-4B3B-AD80-7C558F5717F0}" srcId="{5C8A7E9D-A298-472E-9FBA-6B40EDA133CB}" destId="{6B457AE8-1718-4FFC-820F-ADCCE39F441E}" srcOrd="0" destOrd="0" parTransId="{7DFE1720-2003-4B8E-8E91-B33BED40A93C}" sibTransId="{59DA0008-E409-454F-A9F2-5DCF009B6519}"/>
    <dgm:cxn modelId="{BD0F98DA-A1AE-4F5B-9A3D-C8E97982D0E6}" type="presOf" srcId="{E9B5E3DC-273F-47EE-8B17-A30634828600}" destId="{CCCB321C-4660-4B1B-A710-B843AF3A1DC5}" srcOrd="0" destOrd="0" presId="urn:microsoft.com/office/officeart/2005/8/layout/hList1"/>
    <dgm:cxn modelId="{9F058CDB-9430-4286-AD34-1B9E88AE9F62}" type="presOf" srcId="{6B457AE8-1718-4FFC-820F-ADCCE39F441E}" destId="{B6F22758-28DC-4778-90C3-700C2E6C687E}" srcOrd="0" destOrd="0" presId="urn:microsoft.com/office/officeart/2005/8/layout/hList1"/>
    <dgm:cxn modelId="{68536CDC-377C-46B5-B136-D2D492674DE8}" type="presOf" srcId="{E4E04678-816B-42E8-A934-DB613F867758}" destId="{3DBA6EFE-D6B1-4DE0-B433-E941FA9CABE3}" srcOrd="0" destOrd="1" presId="urn:microsoft.com/office/officeart/2005/8/layout/hList1"/>
    <dgm:cxn modelId="{D93A4D6B-3C11-48D4-BDB7-E221BE9F335F}" type="presParOf" srcId="{CCCB321C-4660-4B1B-A710-B843AF3A1DC5}" destId="{2FF4A9AC-0F03-48D8-9CAD-4B2E64104214}" srcOrd="0" destOrd="0" presId="urn:microsoft.com/office/officeart/2005/8/layout/hList1"/>
    <dgm:cxn modelId="{B0F76FA3-F48D-4439-A61C-AA07DBE2FD60}" type="presParOf" srcId="{2FF4A9AC-0F03-48D8-9CAD-4B2E64104214}" destId="{980CACA9-2A7A-42B7-81E1-B85068E30FC4}" srcOrd="0" destOrd="0" presId="urn:microsoft.com/office/officeart/2005/8/layout/hList1"/>
    <dgm:cxn modelId="{21CE5C25-83CF-4E93-848D-C033D845625C}" type="presParOf" srcId="{2FF4A9AC-0F03-48D8-9CAD-4B2E64104214}" destId="{3DBA6EFE-D6B1-4DE0-B433-E941FA9CABE3}" srcOrd="1" destOrd="0" presId="urn:microsoft.com/office/officeart/2005/8/layout/hList1"/>
    <dgm:cxn modelId="{4CE5D76A-DC4F-4652-A20C-4C4E29AF76E9}" type="presParOf" srcId="{CCCB321C-4660-4B1B-A710-B843AF3A1DC5}" destId="{AF08CD47-BBBC-46A7-BF6A-9BAF111E4503}" srcOrd="1" destOrd="0" presId="urn:microsoft.com/office/officeart/2005/8/layout/hList1"/>
    <dgm:cxn modelId="{C45885B6-7EDD-4E24-8104-69FE6A9658F4}" type="presParOf" srcId="{CCCB321C-4660-4B1B-A710-B843AF3A1DC5}" destId="{F01A8794-CA9A-4F7C-B0C1-8ED56758DFF7}" srcOrd="2" destOrd="0" presId="urn:microsoft.com/office/officeart/2005/8/layout/hList1"/>
    <dgm:cxn modelId="{AB8DBCCD-6771-4B28-B1E3-1C304EBD9804}" type="presParOf" srcId="{F01A8794-CA9A-4F7C-B0C1-8ED56758DFF7}" destId="{8F3C3F8E-C2FE-4EAE-B8D9-1EB68EC53AFF}" srcOrd="0" destOrd="0" presId="urn:microsoft.com/office/officeart/2005/8/layout/hList1"/>
    <dgm:cxn modelId="{1347D163-10EE-4805-BA53-F3A0AA03DB4D}" type="presParOf" srcId="{F01A8794-CA9A-4F7C-B0C1-8ED56758DFF7}" destId="{B6F22758-28DC-4778-90C3-700C2E6C687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D7862-1C9D-4576-8D57-DEA2D5C232DD}">
      <dsp:nvSpPr>
        <dsp:cNvPr id="0" name=""/>
        <dsp:cNvSpPr/>
      </dsp:nvSpPr>
      <dsp:spPr>
        <a:xfrm>
          <a:off x="2719262" y="856247"/>
          <a:ext cx="5935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3586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00451" y="898846"/>
        <a:ext cx="31209" cy="6241"/>
      </dsp:txXfrm>
    </dsp:sp>
    <dsp:sp modelId="{6FEB4615-7C98-4F18-8F85-8E433CD013AF}">
      <dsp:nvSpPr>
        <dsp:cNvPr id="0" name=""/>
        <dsp:cNvSpPr/>
      </dsp:nvSpPr>
      <dsp:spPr>
        <a:xfrm>
          <a:off x="7209" y="87811"/>
          <a:ext cx="2713853" cy="16283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981" tIns="139587" rIns="132981" bIns="13958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Fotograferet over ét år (2010) - én gang om ugen - næsten.</a:t>
          </a:r>
          <a:endParaRPr lang="en-US" sz="1600" kern="1200"/>
        </a:p>
      </dsp:txBody>
      <dsp:txXfrm>
        <a:off x="7209" y="87811"/>
        <a:ext cx="2713853" cy="1628312"/>
      </dsp:txXfrm>
    </dsp:sp>
    <dsp:sp modelId="{D5653AAE-21DB-4207-BB59-E8C7B607FB19}">
      <dsp:nvSpPr>
        <dsp:cNvPr id="0" name=""/>
        <dsp:cNvSpPr/>
      </dsp:nvSpPr>
      <dsp:spPr>
        <a:xfrm>
          <a:off x="6057302" y="856247"/>
          <a:ext cx="5935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3586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338491" y="898846"/>
        <a:ext cx="31209" cy="6241"/>
      </dsp:txXfrm>
    </dsp:sp>
    <dsp:sp modelId="{201884B4-DF21-43A2-A41C-587EA83753E9}">
      <dsp:nvSpPr>
        <dsp:cNvPr id="0" name=""/>
        <dsp:cNvSpPr/>
      </dsp:nvSpPr>
      <dsp:spPr>
        <a:xfrm>
          <a:off x="3345249" y="87811"/>
          <a:ext cx="2713853" cy="16283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981" tIns="139587" rIns="132981" bIns="13958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Åbning i Photoshop som lag (2017)</a:t>
          </a:r>
          <a:endParaRPr lang="en-US" sz="1600" kern="1200"/>
        </a:p>
      </dsp:txBody>
      <dsp:txXfrm>
        <a:off x="3345249" y="87811"/>
        <a:ext cx="2713853" cy="1628312"/>
      </dsp:txXfrm>
    </dsp:sp>
    <dsp:sp modelId="{65185E13-91B6-4467-BCA0-D7A298A44F5C}">
      <dsp:nvSpPr>
        <dsp:cNvPr id="0" name=""/>
        <dsp:cNvSpPr/>
      </dsp:nvSpPr>
      <dsp:spPr>
        <a:xfrm>
          <a:off x="1364136" y="1714323"/>
          <a:ext cx="6676079" cy="593586"/>
        </a:xfrm>
        <a:custGeom>
          <a:avLst/>
          <a:gdLst/>
          <a:ahLst/>
          <a:cxnLst/>
          <a:rect l="0" t="0" r="0" b="0"/>
          <a:pathLst>
            <a:path>
              <a:moveTo>
                <a:pt x="6676079" y="0"/>
              </a:moveTo>
              <a:lnTo>
                <a:pt x="6676079" y="313893"/>
              </a:lnTo>
              <a:lnTo>
                <a:pt x="0" y="313893"/>
              </a:lnTo>
              <a:lnTo>
                <a:pt x="0" y="593586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34546" y="2007996"/>
        <a:ext cx="335259" cy="6241"/>
      </dsp:txXfrm>
    </dsp:sp>
    <dsp:sp modelId="{BE5D23BB-83BD-4AB1-8500-266F2F5C4337}">
      <dsp:nvSpPr>
        <dsp:cNvPr id="0" name=""/>
        <dsp:cNvSpPr/>
      </dsp:nvSpPr>
      <dsp:spPr>
        <a:xfrm>
          <a:off x="6683289" y="87811"/>
          <a:ext cx="2713853" cy="16283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981" tIns="139587" rIns="132981" bIns="13958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Beskæring og justering ved hjælp af transparancy så vitale elementer (broen) ligger præcis oven på hinanden</a:t>
          </a:r>
          <a:endParaRPr lang="en-US" sz="1600" kern="1200"/>
        </a:p>
      </dsp:txBody>
      <dsp:txXfrm>
        <a:off x="6683289" y="87811"/>
        <a:ext cx="2713853" cy="1628312"/>
      </dsp:txXfrm>
    </dsp:sp>
    <dsp:sp modelId="{F4A741EA-5174-42FE-AF7F-D56E25CB5E6F}">
      <dsp:nvSpPr>
        <dsp:cNvPr id="0" name=""/>
        <dsp:cNvSpPr/>
      </dsp:nvSpPr>
      <dsp:spPr>
        <a:xfrm>
          <a:off x="2719262" y="3108746"/>
          <a:ext cx="5935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3586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00451" y="3151345"/>
        <a:ext cx="31209" cy="6241"/>
      </dsp:txXfrm>
    </dsp:sp>
    <dsp:sp modelId="{7054B142-FCCC-48DC-806F-12E216AC43EC}">
      <dsp:nvSpPr>
        <dsp:cNvPr id="0" name=""/>
        <dsp:cNvSpPr/>
      </dsp:nvSpPr>
      <dsp:spPr>
        <a:xfrm>
          <a:off x="7209" y="2340310"/>
          <a:ext cx="2713853" cy="16283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981" tIns="139587" rIns="132981" bIns="13958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Eksporter af billederne tilbage til Lightroom</a:t>
          </a:r>
          <a:endParaRPr lang="en-US" sz="1600" kern="1200"/>
        </a:p>
      </dsp:txBody>
      <dsp:txXfrm>
        <a:off x="7209" y="2340310"/>
        <a:ext cx="2713853" cy="1628312"/>
      </dsp:txXfrm>
    </dsp:sp>
    <dsp:sp modelId="{4D214ACA-4892-497E-915F-80B42D638654}">
      <dsp:nvSpPr>
        <dsp:cNvPr id="0" name=""/>
        <dsp:cNvSpPr/>
      </dsp:nvSpPr>
      <dsp:spPr>
        <a:xfrm>
          <a:off x="6057302" y="3108746"/>
          <a:ext cx="5935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3586" y="45720"/>
              </a:lnTo>
            </a:path>
          </a:pathLst>
        </a:custGeom>
        <a:noFill/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338491" y="3151345"/>
        <a:ext cx="31209" cy="6241"/>
      </dsp:txXfrm>
    </dsp:sp>
    <dsp:sp modelId="{5BFB52A3-A4FF-4A1B-86E5-9C486600D566}">
      <dsp:nvSpPr>
        <dsp:cNvPr id="0" name=""/>
        <dsp:cNvSpPr/>
      </dsp:nvSpPr>
      <dsp:spPr>
        <a:xfrm>
          <a:off x="3345249" y="2340310"/>
          <a:ext cx="2713853" cy="16283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981" tIns="139587" rIns="132981" bIns="13958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Tilretning af hvidbalance m.v.</a:t>
          </a:r>
          <a:endParaRPr lang="en-US" sz="1600" kern="1200"/>
        </a:p>
      </dsp:txBody>
      <dsp:txXfrm>
        <a:off x="3345249" y="2340310"/>
        <a:ext cx="2713853" cy="1628312"/>
      </dsp:txXfrm>
    </dsp:sp>
    <dsp:sp modelId="{D9D788D0-8711-448D-BA9E-2B9B9E96A46E}">
      <dsp:nvSpPr>
        <dsp:cNvPr id="0" name=""/>
        <dsp:cNvSpPr/>
      </dsp:nvSpPr>
      <dsp:spPr>
        <a:xfrm>
          <a:off x="6683289" y="2340310"/>
          <a:ext cx="2713853" cy="16283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981" tIns="139587" rIns="132981" bIns="13958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Generering af slideshow som mp4</a:t>
          </a:r>
          <a:endParaRPr lang="en-US" sz="1600" kern="1200"/>
        </a:p>
      </dsp:txBody>
      <dsp:txXfrm>
        <a:off x="6683289" y="2340310"/>
        <a:ext cx="2713853" cy="1628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CACA9-2A7A-42B7-81E1-B85068E30FC4}">
      <dsp:nvSpPr>
        <dsp:cNvPr id="0" name=""/>
        <dsp:cNvSpPr/>
      </dsp:nvSpPr>
      <dsp:spPr>
        <a:xfrm>
          <a:off x="45" y="87411"/>
          <a:ext cx="4394514" cy="6985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b="0" i="0" kern="1200"/>
            <a:t>Find ud af om dit kamera kan lave timelapse.</a:t>
          </a:r>
          <a:endParaRPr lang="en-US" sz="1900" kern="1200"/>
        </a:p>
      </dsp:txBody>
      <dsp:txXfrm>
        <a:off x="45" y="87411"/>
        <a:ext cx="4394514" cy="698525"/>
      </dsp:txXfrm>
    </dsp:sp>
    <dsp:sp modelId="{3DBA6EFE-D6B1-4DE0-B433-E941FA9CABE3}">
      <dsp:nvSpPr>
        <dsp:cNvPr id="0" name=""/>
        <dsp:cNvSpPr/>
      </dsp:nvSpPr>
      <dsp:spPr>
        <a:xfrm>
          <a:off x="45" y="785937"/>
          <a:ext cx="4394514" cy="318308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b="0" i="0" kern="1200"/>
            <a:t>Hvis det kan, så prøv at lave en timelapse med 40 billeder med 1 sekund imellem.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b="0" i="0" kern="1200"/>
            <a:t>Kan dit kamera levere timelapse som en lille film?</a:t>
          </a:r>
          <a:endParaRPr lang="en-US" sz="1900" kern="1200"/>
        </a:p>
      </dsp:txBody>
      <dsp:txXfrm>
        <a:off x="45" y="785937"/>
        <a:ext cx="4394514" cy="3183084"/>
      </dsp:txXfrm>
    </dsp:sp>
    <dsp:sp modelId="{8F3C3F8E-C2FE-4EAE-B8D9-1EB68EC53AFF}">
      <dsp:nvSpPr>
        <dsp:cNvPr id="0" name=""/>
        <dsp:cNvSpPr/>
      </dsp:nvSpPr>
      <dsp:spPr>
        <a:xfrm>
          <a:off x="5009791" y="87411"/>
          <a:ext cx="4394514" cy="6985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b="0" i="0" kern="1200"/>
            <a:t>Find ud af, om dit kamera kan optage film.</a:t>
          </a:r>
          <a:endParaRPr lang="en-US" sz="1900" kern="1200"/>
        </a:p>
      </dsp:txBody>
      <dsp:txXfrm>
        <a:off x="5009791" y="87411"/>
        <a:ext cx="4394514" cy="698525"/>
      </dsp:txXfrm>
    </dsp:sp>
    <dsp:sp modelId="{B6F22758-28DC-4778-90C3-700C2E6C687E}">
      <dsp:nvSpPr>
        <dsp:cNvPr id="0" name=""/>
        <dsp:cNvSpPr/>
      </dsp:nvSpPr>
      <dsp:spPr>
        <a:xfrm>
          <a:off x="5009791" y="785937"/>
          <a:ext cx="4394514" cy="318308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b="0" i="0" kern="1200"/>
            <a:t>Hvilke formater kan dit kamera danne?</a:t>
          </a:r>
          <a:endParaRPr lang="en-US" sz="1900" kern="120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b="0" i="0" kern="1200"/>
            <a:t>Opløsning.</a:t>
          </a:r>
          <a:endParaRPr lang="en-US" sz="1900" kern="120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b="0" i="0" kern="1200"/>
            <a:t>Filtype.</a:t>
          </a:r>
          <a:endParaRPr lang="en-US" sz="1900" kern="120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b="0" i="0" kern="1200"/>
            <a:t>Frames per second.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b="0" i="0" kern="1200"/>
            <a:t>Kan du tage fotos samtidig med kameraet filmer?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b="0" i="0" kern="1200"/>
            <a:t>Kan du fryse en scene fra en film du har filmet med kameraet og gøre det til et billede?</a:t>
          </a:r>
          <a:endParaRPr lang="en-US" sz="1900" kern="1200"/>
        </a:p>
      </dsp:txBody>
      <dsp:txXfrm>
        <a:off x="5009791" y="785937"/>
        <a:ext cx="4394514" cy="3183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eadsup.boyslife.org/what-was-the-first-movie-ever-made/" TargetMode="External"/><Relationship Id="rId4" Type="http://schemas.openxmlformats.org/officeDocument/2006/relationships/hyperlink" Target="https://petapixel.com/2015/05/23/20-first-photos-from-the-history-of-photography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s://www.youtube.com/watch?v=c0En-_BVbGc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8dTzy_N0Pn4" TargetMode="External"/><Relationship Id="rId5" Type="http://schemas.openxmlformats.org/officeDocument/2006/relationships/hyperlink" Target="https://www.youtube.com/watch?v=65nfbW-27ps" TargetMode="External"/><Relationship Id="rId4" Type="http://schemas.openxmlformats.org/officeDocument/2006/relationships/hyperlink" Target="https://www.youtube.com/watch?v=byaXJAgEhF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1drv.ms/v/s!ApB6eujYqFot0S7EGs4q3ZSnghNg?e=ZUF8u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084F9-6B6A-4C2B-851A-4E1C338FA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Mellem foto og film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2BA2E8-1F73-43A0-B031-D6C7A019E0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Hvor går grænsen og er der inspiration til udforskning?</a:t>
            </a:r>
          </a:p>
        </p:txBody>
      </p:sp>
    </p:spTree>
    <p:extLst>
      <p:ext uri="{BB962C8B-B14F-4D97-AF65-F5344CB8AC3E}">
        <p14:creationId xmlns:p14="http://schemas.microsoft.com/office/powerpoint/2010/main" val="2536011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C2386-8995-4DCE-B4B9-430A8BCEE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da-DK" dirty="0"/>
              <a:t>Opgaver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3F921A-18C5-43FD-9BCA-3971DD4919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368347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529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55F516-F89D-4ED3-A22F-B82A6F2FC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da-DK"/>
              <a:t>Hvad kom først?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EF40E-A610-46D0-8354-2C7E7AC43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da-DK"/>
              <a:t>Fotografiet – 1826</a:t>
            </a:r>
          </a:p>
          <a:p>
            <a:pPr lvl="1"/>
            <a:r>
              <a:rPr lang="da-DK">
                <a:hlinkClick r:id="rId4"/>
              </a:rPr>
              <a:t>https</a:t>
            </a:r>
            <a:r>
              <a:rPr lang="da-DK" dirty="0">
                <a:hlinkClick r:id="rId4"/>
              </a:rPr>
              <a:t>://petapixel.com/2015/05/23/20-first-photos-from-the-history-of-photography/</a:t>
            </a:r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r>
              <a:rPr lang="da-DK"/>
              <a:t>Film – 1878</a:t>
            </a:r>
          </a:p>
          <a:p>
            <a:pPr lvl="1"/>
            <a:r>
              <a:rPr lang="da-DK">
                <a:hlinkClick r:id="rId5"/>
              </a:rPr>
              <a:t>https</a:t>
            </a:r>
            <a:r>
              <a:rPr lang="da-DK" dirty="0">
                <a:hlinkClick r:id="rId5"/>
              </a:rPr>
              <a:t>://headsup.boyslife.org/what-was-the-first-movie-ever-made/</a:t>
            </a:r>
            <a:endParaRPr lang="da-DK" dirty="0"/>
          </a:p>
          <a:p>
            <a:pPr lvl="1"/>
            <a:endParaRPr lang="da-DK" dirty="0"/>
          </a:p>
          <a:p>
            <a:pPr lvl="1"/>
            <a:r>
              <a:rPr lang="da-DK" dirty="0"/>
              <a:t>Var den første film i virkeligheden i grænselandet mellem film og foto?</a:t>
            </a:r>
          </a:p>
        </p:txBody>
      </p:sp>
    </p:spTree>
    <p:extLst>
      <p:ext uri="{BB962C8B-B14F-4D97-AF65-F5344CB8AC3E}">
        <p14:creationId xmlns:p14="http://schemas.microsoft.com/office/powerpoint/2010/main" val="17730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BD5C-71A9-49AD-B7D5-F31C34375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 ligger grænselandet?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2A1DE-9CB1-4626-B7CC-58F28B953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Det er meget svært at finde på nettet. Vi må selv definere det!</a:t>
            </a:r>
          </a:p>
          <a:p>
            <a:r>
              <a:rPr lang="da-DK" dirty="0"/>
              <a:t>Hvis man ser grænselandet som enkeltbilleder, som er egnet til at sætte sammen som et klip, er der visse funktioner i mange moderne digitalkameraer og redigeringsprogrammer, som kan understøtte dette</a:t>
            </a:r>
          </a:p>
          <a:p>
            <a:pPr lvl="1"/>
            <a:r>
              <a:rPr lang="da-DK" dirty="0"/>
              <a:t>Timelapse – Fotos kan sammensættes til noget som minder om film.</a:t>
            </a:r>
          </a:p>
          <a:p>
            <a:pPr lvl="1"/>
            <a:r>
              <a:rPr lang="da-DK" dirty="0"/>
              <a:t>Foto slideshow – kan gemmes som en film med en screen grabber eller måske blot gemmes som en movie fil fra sit billedbehandlingsprogram.</a:t>
            </a:r>
          </a:p>
          <a:p>
            <a:pPr lvl="1"/>
            <a:r>
              <a:rPr lang="da-DK" dirty="0"/>
              <a:t>Enkeltbilleder som minder om timelapse, men som tages enkeltvis med forskellig baggrund eller på forskellig årstid ell. Lignende, men som kan sættes sammen til et show som minder om film.</a:t>
            </a:r>
          </a:p>
          <a:p>
            <a:r>
              <a:rPr lang="da-DK" dirty="0"/>
              <a:t>Iphone tager nogen gange foto i en form for film format</a:t>
            </a:r>
          </a:p>
          <a:p>
            <a:pPr lvl="1"/>
            <a:r>
              <a:rPr lang="da-DK" dirty="0"/>
              <a:t>Dvs man får en kort bevægelse på ca. 1 sekund hvorefter motivet vises som foto. Bag fenomenet gemmer sig en .mov fil til bevægelsen og en jpg til fotoet.</a:t>
            </a:r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8944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E1BBD-1203-4D13-971D-A135A32B2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6249784" cy="1641986"/>
          </a:xfrm>
        </p:spPr>
        <p:txBody>
          <a:bodyPr>
            <a:normAutofit/>
          </a:bodyPr>
          <a:lstStyle/>
          <a:p>
            <a:r>
              <a:rPr lang="da-DK" dirty="0"/>
              <a:t>Eksempler på timelapse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A21D82-B5E5-4E8D-94EA-48B22366C0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01" r="26772" b="-1"/>
          <a:stretch/>
        </p:blipFill>
        <p:spPr>
          <a:xfrm>
            <a:off x="7548152" y="10"/>
            <a:ext cx="4646658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D93D774-E48C-4FFC-816B-0C472273F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8EDE2-3149-4973-950D-7DE615891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2438400"/>
            <a:ext cx="6249784" cy="3809999"/>
          </a:xfrm>
        </p:spPr>
        <p:txBody>
          <a:bodyPr>
            <a:normAutofit/>
          </a:bodyPr>
          <a:lstStyle/>
          <a:p>
            <a:r>
              <a:rPr lang="da-DK" dirty="0">
                <a:hlinkClick r:id="rId4"/>
              </a:rPr>
              <a:t>https://www.youtube.com/watch?v=byaXJAgEhFg</a:t>
            </a:r>
            <a:endParaRPr lang="da-DK" dirty="0"/>
          </a:p>
          <a:p>
            <a:r>
              <a:rPr lang="da-DK" dirty="0">
                <a:hlinkClick r:id="rId5"/>
              </a:rPr>
              <a:t>https://www.youtube.com/watch?v=65nfbW-27ps</a:t>
            </a:r>
            <a:endParaRPr lang="da-DK" dirty="0"/>
          </a:p>
          <a:p>
            <a:r>
              <a:rPr lang="da-DK" dirty="0">
                <a:hlinkClick r:id="rId6"/>
              </a:rPr>
              <a:t>https://www.youtube.com/watch?v=8dTzy_N0Pn4</a:t>
            </a:r>
            <a:endParaRPr lang="da-DK" dirty="0"/>
          </a:p>
          <a:p>
            <a:r>
              <a:rPr lang="da-DK" dirty="0">
                <a:hlinkClick r:id="rId7"/>
              </a:rPr>
              <a:t>https://www.youtube.com/watch?v=c0En-_BVbGc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33308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171A0C-99A8-498E-9F1F-86C734DB8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0BDA80-627C-422A-AFFD-B7F1DC0F7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138844-9B39-47BF-96BD-21AD02E05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90879"/>
            <a:ext cx="3682049" cy="5557519"/>
          </a:xfrm>
        </p:spPr>
        <p:txBody>
          <a:bodyPr anchor="ctr">
            <a:normAutofit/>
          </a:bodyPr>
          <a:lstStyle/>
          <a:p>
            <a:pPr algn="r"/>
            <a:r>
              <a:rPr lang="da-DK">
                <a:solidFill>
                  <a:srgbClr val="FFFFFF"/>
                </a:solidFill>
              </a:rPr>
              <a:t>Overvejelser omkring teknik ved timelapse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46B98-E286-4B5B-8019-C5D7A28F6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1999" y="690880"/>
            <a:ext cx="4947854" cy="5557519"/>
          </a:xfrm>
        </p:spPr>
        <p:txBody>
          <a:bodyPr anchor="ctr">
            <a:normAutofit/>
          </a:bodyPr>
          <a:lstStyle/>
          <a:p>
            <a:r>
              <a:rPr lang="da-DK" dirty="0"/>
              <a:t>Hvad skal min timelapse resultere i?</a:t>
            </a:r>
          </a:p>
          <a:p>
            <a:r>
              <a:rPr lang="da-DK" dirty="0"/>
              <a:t>Location?</a:t>
            </a:r>
          </a:p>
          <a:p>
            <a:r>
              <a:rPr lang="da-DK" dirty="0"/>
              <a:t>Automatik eller manuelt?</a:t>
            </a:r>
          </a:p>
          <a:p>
            <a:r>
              <a:rPr lang="da-DK" dirty="0"/>
              <a:t>Hvidbalance?</a:t>
            </a:r>
          </a:p>
          <a:p>
            <a:r>
              <a:rPr lang="da-DK" dirty="0"/>
              <a:t>Bevægelse af kamera under billedtagning?</a:t>
            </a:r>
          </a:p>
          <a:p>
            <a:pPr lvl="1"/>
            <a:r>
              <a:rPr lang="da-DK" dirty="0"/>
              <a:t>Stativ</a:t>
            </a:r>
          </a:p>
          <a:p>
            <a:pPr lvl="1"/>
            <a:r>
              <a:rPr lang="da-DK" dirty="0"/>
              <a:t>Slider</a:t>
            </a:r>
          </a:p>
          <a:p>
            <a:r>
              <a:rPr lang="da-DK" dirty="0"/>
              <a:t>Motiv, tid på dagen, året, events?</a:t>
            </a:r>
          </a:p>
          <a:p>
            <a:r>
              <a:rPr lang="da-DK" dirty="0"/>
              <a:t>Andet?</a:t>
            </a:r>
          </a:p>
        </p:txBody>
      </p:sp>
    </p:spTree>
    <p:extLst>
      <p:ext uri="{BB962C8B-B14F-4D97-AF65-F5344CB8AC3E}">
        <p14:creationId xmlns:p14="http://schemas.microsoft.com/office/powerpoint/2010/main" val="264927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1765D-751B-475F-B207-2069B875D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Slider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7F5C63-A609-412C-8A1B-C5FDABD2E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3" y="1517179"/>
            <a:ext cx="8023132" cy="498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28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E217B-44A5-429D-98A2-D9C18116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da-DK" dirty="0"/>
              <a:t>Anders ”Parken”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AEFE22-E0CF-4B26-B99B-D8823B56413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333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E217B-44A5-429D-98A2-D9C18116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da-DK" dirty="0"/>
              <a:t>Anders ”Parken”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F91CCBC-3385-43FE-966C-FEEA17937E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hlinkClick r:id="rId3"/>
              </a:rPr>
              <a:t>https://1drv.ms/v/s!ApB6eujYqFot0S7EGs4q3ZSnghNg?e=ZUF8u7</a:t>
            </a:r>
            <a:r>
              <a:rPr kumimoji="0" lang="da-DK" altLang="da-DK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522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A313F-0F0D-4F44-947F-F42C81FE1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781723"/>
          </a:xfrm>
        </p:spPr>
        <p:txBody>
          <a:bodyPr/>
          <a:lstStyle/>
          <a:p>
            <a:r>
              <a:rPr lang="da-DK" dirty="0"/>
              <a:t>Fotos med kort bevægelse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pic>
        <p:nvPicPr>
          <p:cNvPr id="6" name="IMG_0268">
            <a:hlinkClick r:id="" action="ppaction://media"/>
            <a:extLst>
              <a:ext uri="{FF2B5EF4-FFF2-40B4-BE49-F238E27FC236}">
                <a16:creationId xmlns:a16="http://schemas.microsoft.com/office/drawing/2014/main" id="{DC761C81-D5D1-4F0A-A449-0CEF5C2BE8F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69920" y="1234440"/>
            <a:ext cx="7498080" cy="5623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5F61B8-7C7E-4A27-9E7E-19107FBD8066}"/>
              </a:ext>
            </a:extLst>
          </p:cNvPr>
          <p:cNvSpPr txBox="1"/>
          <p:nvPr/>
        </p:nvSpPr>
        <p:spPr>
          <a:xfrm>
            <a:off x="375920" y="1960880"/>
            <a:ext cx="2275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.mov fil</a:t>
            </a:r>
          </a:p>
          <a:p>
            <a:r>
              <a:rPr lang="da-DK" dirty="0"/>
              <a:t>+</a:t>
            </a:r>
          </a:p>
          <a:p>
            <a:r>
              <a:rPr lang="da-DK" dirty="0"/>
              <a:t>.jpg</a:t>
            </a:r>
          </a:p>
        </p:txBody>
      </p:sp>
    </p:spTree>
    <p:extLst>
      <p:ext uri="{BB962C8B-B14F-4D97-AF65-F5344CB8AC3E}">
        <p14:creationId xmlns:p14="http://schemas.microsoft.com/office/powerpoint/2010/main" val="14547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505</Words>
  <Application>Microsoft Office PowerPoint</Application>
  <PresentationFormat>Widescreen</PresentationFormat>
  <Paragraphs>58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Verdana</vt:lpstr>
      <vt:lpstr>Wingdings 3</vt:lpstr>
      <vt:lpstr>Ion</vt:lpstr>
      <vt:lpstr>Mellem foto og film</vt:lpstr>
      <vt:lpstr>Hvad kom først?</vt:lpstr>
      <vt:lpstr>Hvor ligger grænselandet?</vt:lpstr>
      <vt:lpstr>Eksempler på timelapse</vt:lpstr>
      <vt:lpstr>Overvejelser omkring teknik ved timelapse</vt:lpstr>
      <vt:lpstr>Slider</vt:lpstr>
      <vt:lpstr>Anders ”Parken”</vt:lpstr>
      <vt:lpstr>Anders ”Parken”</vt:lpstr>
      <vt:lpstr>Fotos med kort bevægelse  </vt:lpstr>
      <vt:lpstr>Opgaver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Mellem foto og film</dc:title>
  <dc:creator>Claus Strøm Madsen</dc:creator>
  <cp:lastModifiedBy>Claus Strøm Madsen</cp:lastModifiedBy>
  <cp:revision>1</cp:revision>
  <dcterms:created xsi:type="dcterms:W3CDTF">2019-10-08T21:02:59Z</dcterms:created>
  <dcterms:modified xsi:type="dcterms:W3CDTF">2019-10-10T16:16:30Z</dcterms:modified>
</cp:coreProperties>
</file>